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4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FAA29-D469-4786-9794-36F71C23E1F5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81B5D-A72E-487F-9C2B-4FD13A9D2BE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35239" t="17526" r="9260" b="2062"/>
          <a:stretch>
            <a:fillRect/>
          </a:stretch>
        </p:blipFill>
        <p:spPr bwMode="auto">
          <a:xfrm>
            <a:off x="1905000" y="457200"/>
            <a:ext cx="4800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313866" y="1371600"/>
            <a:ext cx="28301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Motor and cutout for power</a:t>
            </a:r>
          </a:p>
          <a:p>
            <a:r>
              <a:rPr lang="en-US" dirty="0" smtClean="0"/>
              <a:t>and CAN wires are in this</a:t>
            </a:r>
          </a:p>
          <a:p>
            <a:r>
              <a:rPr lang="en-US" dirty="0"/>
              <a:t>a</a:t>
            </a:r>
            <a:r>
              <a:rPr lang="en-US" dirty="0" smtClean="0"/>
              <a:t>rea.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90600" y="5638800"/>
            <a:ext cx="3042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Slot for keypad wires is 19 mm</a:t>
            </a:r>
          </a:p>
          <a:p>
            <a:r>
              <a:rPr lang="en-US" dirty="0" smtClean="0"/>
              <a:t>X 1.6 mm as shown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5105400" y="1143000"/>
            <a:ext cx="1219200" cy="6096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4876800" y="1752600"/>
            <a:ext cx="1447800" cy="6858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28600" y="838200"/>
            <a:ext cx="23571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have flexibility</a:t>
            </a:r>
          </a:p>
          <a:p>
            <a:r>
              <a:rPr lang="en-US" dirty="0"/>
              <a:t>i</a:t>
            </a:r>
            <a:r>
              <a:rPr lang="en-US" dirty="0" smtClean="0"/>
              <a:t>n the connections for</a:t>
            </a:r>
          </a:p>
          <a:p>
            <a:r>
              <a:rPr lang="en-US" dirty="0" smtClean="0"/>
              <a:t>power and the motor. </a:t>
            </a:r>
          </a:p>
          <a:p>
            <a:endParaRPr lang="en-US" dirty="0"/>
          </a:p>
          <a:p>
            <a:r>
              <a:rPr lang="en-US" dirty="0" smtClean="0"/>
              <a:t>The keypad connection</a:t>
            </a:r>
          </a:p>
          <a:p>
            <a:r>
              <a:rPr lang="en-US" dirty="0"/>
              <a:t>i</a:t>
            </a:r>
            <a:r>
              <a:rPr lang="en-US" dirty="0" smtClean="0"/>
              <a:t>s very constrained.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7" idx="3"/>
          </p:cNvCxnSpPr>
          <p:nvPr/>
        </p:nvCxnSpPr>
        <p:spPr>
          <a:xfrm flipV="1">
            <a:off x="4032651" y="5181600"/>
            <a:ext cx="996549" cy="78036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629400" y="4267200"/>
            <a:ext cx="23951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Buzzer is just included</a:t>
            </a:r>
          </a:p>
          <a:p>
            <a:r>
              <a:rPr lang="en-US" dirty="0"/>
              <a:t>f</a:t>
            </a:r>
            <a:r>
              <a:rPr lang="en-US" dirty="0" smtClean="0"/>
              <a:t>or height reference.</a:t>
            </a:r>
          </a:p>
          <a:p>
            <a:r>
              <a:rPr lang="en-US" dirty="0" smtClean="0"/>
              <a:t>Disregard location and </a:t>
            </a:r>
          </a:p>
          <a:p>
            <a:r>
              <a:rPr lang="en-US" dirty="0" smtClean="0"/>
              <a:t>spacing.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5105400" y="4419600"/>
            <a:ext cx="1371600" cy="762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7093" t="33422" r="6982" b="17966"/>
          <a:stretch>
            <a:fillRect/>
          </a:stretch>
        </p:blipFill>
        <p:spPr bwMode="auto">
          <a:xfrm>
            <a:off x="785191" y="1066800"/>
            <a:ext cx="7376492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14400" y="762000"/>
            <a:ext cx="573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Circuit board allowed by spacing. This is all that is available.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15000" r="625"/>
          <a:stretch>
            <a:fillRect/>
          </a:stretch>
        </p:blipFill>
        <p:spPr bwMode="auto">
          <a:xfrm>
            <a:off x="533400" y="609600"/>
            <a:ext cx="8077200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57200" y="5181600"/>
            <a:ext cx="8326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There are two tails that come from the keypad. These have 6-pin and 3-pin connectors.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p/n’s</a:t>
            </a:r>
            <a:r>
              <a:rPr lang="en-US" dirty="0" smtClean="0"/>
              <a:t> are Molex: 39-53-2035 and 39-53-2065.  The 3-pin connector will be on the</a:t>
            </a:r>
          </a:p>
          <a:p>
            <a:r>
              <a:rPr lang="en-US" dirty="0"/>
              <a:t>o</a:t>
            </a:r>
            <a:r>
              <a:rPr lang="en-US" dirty="0" smtClean="0"/>
              <a:t>utside of the curve (need to be further up the board). Connectors need to be parallel </a:t>
            </a:r>
          </a:p>
          <a:p>
            <a:r>
              <a:rPr lang="en-US" dirty="0"/>
              <a:t>w</a:t>
            </a:r>
            <a:r>
              <a:rPr lang="en-US" dirty="0" smtClean="0"/>
              <a:t>ith the short side of the board.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129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TriMark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Anita Reichling</dc:creator>
  <cp:lastModifiedBy>Anita Reichling</cp:lastModifiedBy>
  <cp:revision>9</cp:revision>
  <dcterms:created xsi:type="dcterms:W3CDTF">2012-02-10T15:35:02Z</dcterms:created>
  <dcterms:modified xsi:type="dcterms:W3CDTF">2012-02-10T16:56:05Z</dcterms:modified>
</cp:coreProperties>
</file>