
<file path=[Content_Types].xml><?xml version="1.0" encoding="utf-8"?>
<Types xmlns="http://schemas.openxmlformats.org/package/2006/content-types">
  <Default Extension="bin" ContentType="application/vnd.ms-office.activeX"/>
  <Default Extension="emf" ContentType="image/x-emf"/>
  <Default Extension="glb" ContentType="model/gltf.binary"/>
  <Default Extension="jpeg" ContentType="image/jpeg"/>
  <Default Extension="png" ContentType="image/png"/>
  <Default Extension="rels" ContentType="application/vnd.openxmlformats-package.relationships+xml"/>
  <Default Extension="svg" ContentType="image/svg+xml"/>
  <Default Extension="wav" ContentType="audio/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embeddings/oleObject8.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9.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embeddings/oleObject10.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4"/>
  </p:sldMasterIdLst>
  <p:notesMasterIdLst>
    <p:notesMasterId r:id="rId98"/>
  </p:notesMasterIdLst>
  <p:handoutMasterIdLst>
    <p:handoutMasterId r:id="rId99"/>
  </p:handoutMasterIdLst>
  <p:sldIdLst>
    <p:sldId id="278" r:id="rId5"/>
    <p:sldId id="419" r:id="rId6"/>
    <p:sldId id="420" r:id="rId7"/>
    <p:sldId id="327" r:id="rId8"/>
    <p:sldId id="332" r:id="rId9"/>
    <p:sldId id="279" r:id="rId10"/>
    <p:sldId id="341" r:id="rId11"/>
    <p:sldId id="384" r:id="rId12"/>
    <p:sldId id="343" r:id="rId13"/>
    <p:sldId id="399" r:id="rId14"/>
    <p:sldId id="322" r:id="rId15"/>
    <p:sldId id="345" r:id="rId16"/>
    <p:sldId id="346" r:id="rId17"/>
    <p:sldId id="347" r:id="rId18"/>
    <p:sldId id="349" r:id="rId19"/>
    <p:sldId id="350" r:id="rId20"/>
    <p:sldId id="348" r:id="rId21"/>
    <p:sldId id="351" r:id="rId22"/>
    <p:sldId id="352" r:id="rId23"/>
    <p:sldId id="353" r:id="rId24"/>
    <p:sldId id="383" r:id="rId25"/>
    <p:sldId id="344" r:id="rId26"/>
    <p:sldId id="407" r:id="rId27"/>
    <p:sldId id="402" r:id="rId28"/>
    <p:sldId id="406" r:id="rId29"/>
    <p:sldId id="335" r:id="rId30"/>
    <p:sldId id="354" r:id="rId31"/>
    <p:sldId id="355" r:id="rId32"/>
    <p:sldId id="385" r:id="rId33"/>
    <p:sldId id="312" r:id="rId34"/>
    <p:sldId id="386" r:id="rId35"/>
    <p:sldId id="356" r:id="rId36"/>
    <p:sldId id="400" r:id="rId37"/>
    <p:sldId id="401" r:id="rId38"/>
    <p:sldId id="282" r:id="rId39"/>
    <p:sldId id="336" r:id="rId40"/>
    <p:sldId id="297" r:id="rId41"/>
    <p:sldId id="357" r:id="rId42"/>
    <p:sldId id="358" r:id="rId43"/>
    <p:sldId id="285" r:id="rId44"/>
    <p:sldId id="300" r:id="rId45"/>
    <p:sldId id="287" r:id="rId46"/>
    <p:sldId id="359" r:id="rId47"/>
    <p:sldId id="301" r:id="rId48"/>
    <p:sldId id="318" r:id="rId49"/>
    <p:sldId id="298" r:id="rId50"/>
    <p:sldId id="382" r:id="rId51"/>
    <p:sldId id="289" r:id="rId52"/>
    <p:sldId id="304" r:id="rId53"/>
    <p:sldId id="295" r:id="rId54"/>
    <p:sldId id="291" r:id="rId55"/>
    <p:sldId id="411" r:id="rId56"/>
    <p:sldId id="408" r:id="rId57"/>
    <p:sldId id="421" r:id="rId58"/>
    <p:sldId id="388" r:id="rId59"/>
    <p:sldId id="392" r:id="rId60"/>
    <p:sldId id="412" r:id="rId61"/>
    <p:sldId id="413" r:id="rId62"/>
    <p:sldId id="418" r:id="rId63"/>
    <p:sldId id="417" r:id="rId64"/>
    <p:sldId id="337" r:id="rId65"/>
    <p:sldId id="360" r:id="rId66"/>
    <p:sldId id="361" r:id="rId67"/>
    <p:sldId id="362" r:id="rId68"/>
    <p:sldId id="363" r:id="rId69"/>
    <p:sldId id="366" r:id="rId70"/>
    <p:sldId id="367" r:id="rId71"/>
    <p:sldId id="368" r:id="rId72"/>
    <p:sldId id="369" r:id="rId73"/>
    <p:sldId id="370" r:id="rId74"/>
    <p:sldId id="371" r:id="rId75"/>
    <p:sldId id="372" r:id="rId76"/>
    <p:sldId id="373" r:id="rId77"/>
    <p:sldId id="374" r:id="rId78"/>
    <p:sldId id="377" r:id="rId79"/>
    <p:sldId id="378" r:id="rId80"/>
    <p:sldId id="410" r:id="rId81"/>
    <p:sldId id="323" r:id="rId82"/>
    <p:sldId id="340" r:id="rId83"/>
    <p:sldId id="387" r:id="rId84"/>
    <p:sldId id="391" r:id="rId85"/>
    <p:sldId id="393" r:id="rId86"/>
    <p:sldId id="389" r:id="rId87"/>
    <p:sldId id="390" r:id="rId88"/>
    <p:sldId id="394" r:id="rId89"/>
    <p:sldId id="395" r:id="rId90"/>
    <p:sldId id="396" r:id="rId91"/>
    <p:sldId id="397" r:id="rId92"/>
    <p:sldId id="414" r:id="rId93"/>
    <p:sldId id="416" r:id="rId94"/>
    <p:sldId id="405" r:id="rId95"/>
    <p:sldId id="404" r:id="rId96"/>
    <p:sldId id="398" r:id="rId97"/>
  </p:sldIdLst>
  <p:sldSz cx="12192000" cy="6858000"/>
  <p:notesSz cx="69977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3722" userDrawn="1">
          <p15:clr>
            <a:srgbClr val="A4A3A4"/>
          </p15:clr>
        </p15:guide>
        <p15:guide id="2" orient="horz" pos="869" userDrawn="1">
          <p15:clr>
            <a:srgbClr val="A4A3A4"/>
          </p15:clr>
        </p15:guide>
        <p15:guide id="3" orient="horz" pos="2166" userDrawn="1">
          <p15:clr>
            <a:srgbClr val="A4A3A4"/>
          </p15:clr>
        </p15:guide>
        <p15:guide id="4" pos="6284" userDrawn="1">
          <p15:clr>
            <a:srgbClr val="A4A3A4"/>
          </p15:clr>
        </p15:guide>
        <p15:guide id="5" pos="13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0000"/>
    <a:srgbClr val="FFFFFF"/>
    <a:srgbClr val="33CC33"/>
    <a:srgbClr val="FFFF66"/>
    <a:srgbClr val="FF9966"/>
    <a:srgbClr val="990000"/>
    <a:srgbClr val="800000"/>
    <a:srgbClr val="99FF99"/>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86" autoAdjust="0"/>
    <p:restoredTop sz="85041" autoAdjust="0"/>
  </p:normalViewPr>
  <p:slideViewPr>
    <p:cSldViewPr snapToGrid="0">
      <p:cViewPr>
        <p:scale>
          <a:sx n="73" d="100"/>
          <a:sy n="73" d="100"/>
        </p:scale>
        <p:origin x="1449" y="477"/>
      </p:cViewPr>
      <p:guideLst>
        <p:guide orient="horz" pos="3722"/>
        <p:guide orient="horz" pos="869"/>
        <p:guide orient="horz" pos="2166"/>
        <p:guide pos="6284"/>
        <p:guide pos="1344"/>
      </p:guideLst>
    </p:cSldViewPr>
  </p:slideViewPr>
  <p:outlineViewPr>
    <p:cViewPr>
      <p:scale>
        <a:sx n="33" d="100"/>
        <a:sy n="33" d="100"/>
      </p:scale>
      <p:origin x="0" y="6594"/>
    </p:cViewPr>
  </p:outlineViewPr>
  <p:notesTextViewPr>
    <p:cViewPr>
      <p:scale>
        <a:sx n="100" d="100"/>
        <a:sy n="100" d="100"/>
      </p:scale>
      <p:origin x="0" y="0"/>
    </p:cViewPr>
  </p:notesTextViewPr>
  <p:sorterViewPr>
    <p:cViewPr>
      <p:scale>
        <a:sx n="150" d="100"/>
        <a:sy n="150" d="100"/>
      </p:scale>
      <p:origin x="0" y="-7752"/>
    </p:cViewPr>
  </p:sorterViewPr>
  <p:gridSpacing cx="228600" cy="2286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notesMaster" Target="notesMasters/notesMaster1.xml"/><Relationship Id="rId3" Type="http://schemas.openxmlformats.org/officeDocument/2006/relationships/customXml" Target="../customXml/item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7053240-CE69-11CD-A777-00DD01143C57}" ax:persistence="persistStorage" r:id="rId1"/>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3B71F2-40FE-4841-828F-7EB89410E6A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3AAC023A-2F9B-44A3-A518-B656315A8706}">
      <dgm:prSet phldrT="[Text]"/>
      <dgm:spPr>
        <a:solidFill>
          <a:srgbClr val="FF9966"/>
        </a:solidFill>
      </dgm:spPr>
      <dgm:t>
        <a:bodyPr/>
        <a:lstStyle/>
        <a:p>
          <a:r>
            <a:rPr lang="en-US" dirty="0"/>
            <a:t>Data Mask</a:t>
          </a:r>
        </a:p>
      </dgm:t>
    </dgm:pt>
    <dgm:pt modelId="{8B243411-AC6A-4977-872E-F08215073BCF}" type="parTrans" cxnId="{A214EBB0-6A98-4578-997A-0FCC7EB16127}">
      <dgm:prSet/>
      <dgm:spPr/>
      <dgm:t>
        <a:bodyPr/>
        <a:lstStyle/>
        <a:p>
          <a:endParaRPr lang="en-US"/>
        </a:p>
      </dgm:t>
    </dgm:pt>
    <dgm:pt modelId="{827545BE-E464-4D2A-AACA-0A35B5C0EFF6}" type="sibTrans" cxnId="{A214EBB0-6A98-4578-997A-0FCC7EB16127}">
      <dgm:prSet/>
      <dgm:spPr/>
      <dgm:t>
        <a:bodyPr/>
        <a:lstStyle/>
        <a:p>
          <a:endParaRPr lang="en-US"/>
        </a:p>
      </dgm:t>
    </dgm:pt>
    <dgm:pt modelId="{4F3B1E3E-CE43-48C2-A32F-EED9C9BC8D23}">
      <dgm:prSet phldrT="[Text]"/>
      <dgm:spPr/>
      <dgm:t>
        <a:bodyPr/>
        <a:lstStyle/>
        <a:p>
          <a:r>
            <a:rPr lang="en-US" dirty="0"/>
            <a:t>Container</a:t>
          </a:r>
        </a:p>
      </dgm:t>
    </dgm:pt>
    <dgm:pt modelId="{B383022E-BD68-45A9-AA79-B5EF4386D943}" type="parTrans" cxnId="{D8352E5A-9DE4-43B3-844B-0BFC7EDFF380}">
      <dgm:prSet/>
      <dgm:spPr/>
      <dgm:t>
        <a:bodyPr/>
        <a:lstStyle/>
        <a:p>
          <a:endParaRPr lang="en-US"/>
        </a:p>
      </dgm:t>
    </dgm:pt>
    <dgm:pt modelId="{FF71F57A-2E93-41C8-8B5C-2A111DE124ED}" type="sibTrans" cxnId="{D8352E5A-9DE4-43B3-844B-0BFC7EDFF380}">
      <dgm:prSet/>
      <dgm:spPr/>
      <dgm:t>
        <a:bodyPr/>
        <a:lstStyle/>
        <a:p>
          <a:endParaRPr lang="en-US"/>
        </a:p>
      </dgm:t>
    </dgm:pt>
    <dgm:pt modelId="{7BAA3632-9404-47FE-8D97-135B1AD1422E}">
      <dgm:prSet phldrT="[Text]"/>
      <dgm:spPr>
        <a:solidFill>
          <a:srgbClr val="800000"/>
        </a:solidFill>
      </dgm:spPr>
      <dgm:t>
        <a:bodyPr/>
        <a:lstStyle/>
        <a:p>
          <a:r>
            <a:rPr lang="en-US" dirty="0"/>
            <a:t>Container</a:t>
          </a:r>
        </a:p>
      </dgm:t>
    </dgm:pt>
    <dgm:pt modelId="{43FFF1F5-8F39-47A5-8352-3494B5D6B2F9}" type="parTrans" cxnId="{6F25CF80-8F71-48F4-A16B-2DF7114A71E1}">
      <dgm:prSet/>
      <dgm:spPr/>
      <dgm:t>
        <a:bodyPr/>
        <a:lstStyle/>
        <a:p>
          <a:endParaRPr lang="en-US"/>
        </a:p>
      </dgm:t>
    </dgm:pt>
    <dgm:pt modelId="{80846772-7061-4740-A27E-C6356C1AF701}" type="sibTrans" cxnId="{6F25CF80-8F71-48F4-A16B-2DF7114A71E1}">
      <dgm:prSet/>
      <dgm:spPr/>
      <dgm:t>
        <a:bodyPr/>
        <a:lstStyle/>
        <a:p>
          <a:endParaRPr lang="en-US"/>
        </a:p>
      </dgm:t>
    </dgm:pt>
    <dgm:pt modelId="{49BF85A1-FD43-4B9E-A1C6-6FF3D92282F7}">
      <dgm:prSet phldrT="[Text]"/>
      <dgm:spPr>
        <a:solidFill>
          <a:schemeClr val="accent3">
            <a:lumMod val="75000"/>
          </a:schemeClr>
        </a:solidFill>
      </dgm:spPr>
      <dgm:t>
        <a:bodyPr/>
        <a:lstStyle/>
        <a:p>
          <a:r>
            <a:rPr lang="en-US" dirty="0"/>
            <a:t>Circle</a:t>
          </a:r>
        </a:p>
      </dgm:t>
    </dgm:pt>
    <dgm:pt modelId="{9B1DA9DC-32DC-4E32-8045-897DD7C38FD8}" type="parTrans" cxnId="{FE34E699-5F29-4E72-8C68-CE32D01E88D6}">
      <dgm:prSet/>
      <dgm:spPr/>
      <dgm:t>
        <a:bodyPr/>
        <a:lstStyle/>
        <a:p>
          <a:endParaRPr lang="en-US"/>
        </a:p>
      </dgm:t>
    </dgm:pt>
    <dgm:pt modelId="{6674DA61-9BF6-4245-8416-F0AFC696D5D4}" type="sibTrans" cxnId="{FE34E699-5F29-4E72-8C68-CE32D01E88D6}">
      <dgm:prSet/>
      <dgm:spPr/>
      <dgm:t>
        <a:bodyPr/>
        <a:lstStyle/>
        <a:p>
          <a:endParaRPr lang="en-US"/>
        </a:p>
      </dgm:t>
    </dgm:pt>
    <dgm:pt modelId="{9032E511-E73B-4C01-9AB7-F7573C18B6B2}">
      <dgm:prSet phldrT="[Text]"/>
      <dgm:spPr/>
      <dgm:t>
        <a:bodyPr/>
        <a:lstStyle/>
        <a:p>
          <a:r>
            <a:rPr lang="en-US" dirty="0"/>
            <a:t>Button</a:t>
          </a:r>
        </a:p>
      </dgm:t>
    </dgm:pt>
    <dgm:pt modelId="{AE7A7746-9D95-4ABD-B739-1F7DAD0BBBF6}" type="parTrans" cxnId="{EAC61CCC-E3EE-409A-A932-970235852783}">
      <dgm:prSet/>
      <dgm:spPr/>
      <dgm:t>
        <a:bodyPr/>
        <a:lstStyle/>
        <a:p>
          <a:endParaRPr lang="en-US"/>
        </a:p>
      </dgm:t>
    </dgm:pt>
    <dgm:pt modelId="{22E5CE60-19A3-4FEC-9A2A-3A04A04EDAC0}" type="sibTrans" cxnId="{EAC61CCC-E3EE-409A-A932-970235852783}">
      <dgm:prSet/>
      <dgm:spPr/>
      <dgm:t>
        <a:bodyPr/>
        <a:lstStyle/>
        <a:p>
          <a:endParaRPr lang="en-US"/>
        </a:p>
      </dgm:t>
    </dgm:pt>
    <dgm:pt modelId="{0B55F8EB-470A-457D-B947-2D453D80A32D}">
      <dgm:prSet phldrT="[Text]"/>
      <dgm:spPr>
        <a:solidFill>
          <a:srgbClr val="800000"/>
        </a:solidFill>
      </dgm:spPr>
      <dgm:t>
        <a:bodyPr/>
        <a:lstStyle/>
        <a:p>
          <a:r>
            <a:rPr lang="en-US" dirty="0"/>
            <a:t>Container</a:t>
          </a:r>
        </a:p>
      </dgm:t>
    </dgm:pt>
    <dgm:pt modelId="{E8E7D909-A0A2-4235-940C-A5C2479FD9AD}" type="parTrans" cxnId="{4CB5B7C9-7ED9-4602-B0B2-81AA67E07683}">
      <dgm:prSet/>
      <dgm:spPr/>
      <dgm:t>
        <a:bodyPr/>
        <a:lstStyle/>
        <a:p>
          <a:endParaRPr lang="en-US"/>
        </a:p>
      </dgm:t>
    </dgm:pt>
    <dgm:pt modelId="{37D21857-6132-4452-9CDC-F134B8BB6145}" type="sibTrans" cxnId="{4CB5B7C9-7ED9-4602-B0B2-81AA67E07683}">
      <dgm:prSet/>
      <dgm:spPr/>
      <dgm:t>
        <a:bodyPr/>
        <a:lstStyle/>
        <a:p>
          <a:endParaRPr lang="en-US"/>
        </a:p>
      </dgm:t>
    </dgm:pt>
    <dgm:pt modelId="{1E2944F2-E791-471A-985D-742C69F8B5E1}">
      <dgm:prSet phldrT="[Text]"/>
      <dgm:spPr>
        <a:solidFill>
          <a:schemeClr val="accent6">
            <a:lumMod val="75000"/>
          </a:schemeClr>
        </a:solidFill>
      </dgm:spPr>
      <dgm:t>
        <a:bodyPr/>
        <a:lstStyle/>
        <a:p>
          <a:r>
            <a:rPr lang="en-US" dirty="0"/>
            <a:t>Rectangle</a:t>
          </a:r>
        </a:p>
      </dgm:t>
    </dgm:pt>
    <dgm:pt modelId="{027C020A-4D14-4F9B-B9E6-0FFF29C44E9D}" type="parTrans" cxnId="{76851C37-CBFE-4D11-B7D8-24E4485BB93C}">
      <dgm:prSet/>
      <dgm:spPr/>
      <dgm:t>
        <a:bodyPr/>
        <a:lstStyle/>
        <a:p>
          <a:endParaRPr lang="en-US"/>
        </a:p>
      </dgm:t>
    </dgm:pt>
    <dgm:pt modelId="{540171C4-7524-4F7B-86D5-E60606F318BE}" type="sibTrans" cxnId="{76851C37-CBFE-4D11-B7D8-24E4485BB93C}">
      <dgm:prSet/>
      <dgm:spPr/>
      <dgm:t>
        <a:bodyPr/>
        <a:lstStyle/>
        <a:p>
          <a:endParaRPr lang="en-US"/>
        </a:p>
      </dgm:t>
    </dgm:pt>
    <dgm:pt modelId="{9C393E33-1FCC-42A5-9074-207B177B0075}">
      <dgm:prSet phldrT="[Text]"/>
      <dgm:spPr>
        <a:solidFill>
          <a:schemeClr val="accent3">
            <a:lumMod val="75000"/>
          </a:schemeClr>
        </a:solidFill>
      </dgm:spPr>
      <dgm:t>
        <a:bodyPr/>
        <a:lstStyle/>
        <a:p>
          <a:r>
            <a:rPr lang="en-US" dirty="0"/>
            <a:t>Circle</a:t>
          </a:r>
        </a:p>
      </dgm:t>
    </dgm:pt>
    <dgm:pt modelId="{DF857286-EEDF-41E7-9DC4-1C0771E85BE4}" type="parTrans" cxnId="{419E5777-CF8C-4CFC-AD8E-8EC2344F54D6}">
      <dgm:prSet/>
      <dgm:spPr/>
      <dgm:t>
        <a:bodyPr/>
        <a:lstStyle/>
        <a:p>
          <a:endParaRPr lang="en-US"/>
        </a:p>
      </dgm:t>
    </dgm:pt>
    <dgm:pt modelId="{24471FD2-3BA9-4C96-84AB-DBFBEF48F421}" type="sibTrans" cxnId="{419E5777-CF8C-4CFC-AD8E-8EC2344F54D6}">
      <dgm:prSet/>
      <dgm:spPr/>
      <dgm:t>
        <a:bodyPr/>
        <a:lstStyle/>
        <a:p>
          <a:endParaRPr lang="en-US"/>
        </a:p>
      </dgm:t>
    </dgm:pt>
    <dgm:pt modelId="{F2833718-DC48-405D-804E-4B9D6E921ECD}">
      <dgm:prSet phldrT="[Text]"/>
      <dgm:spPr/>
      <dgm:t>
        <a:bodyPr/>
        <a:lstStyle/>
        <a:p>
          <a:r>
            <a:rPr lang="en-US" dirty="0"/>
            <a:t>List</a:t>
          </a:r>
        </a:p>
      </dgm:t>
    </dgm:pt>
    <dgm:pt modelId="{6436A0BD-AE8C-43EC-B146-C51770E8E207}" type="parTrans" cxnId="{1833C387-EDF5-414F-8EC2-3C351B835BA7}">
      <dgm:prSet/>
      <dgm:spPr/>
      <dgm:t>
        <a:bodyPr/>
        <a:lstStyle/>
        <a:p>
          <a:endParaRPr lang="en-US"/>
        </a:p>
      </dgm:t>
    </dgm:pt>
    <dgm:pt modelId="{224D7F12-2AA7-47FF-A5A9-E061B95784B2}" type="sibTrans" cxnId="{1833C387-EDF5-414F-8EC2-3C351B835BA7}">
      <dgm:prSet/>
      <dgm:spPr/>
      <dgm:t>
        <a:bodyPr/>
        <a:lstStyle/>
        <a:p>
          <a:endParaRPr lang="en-US"/>
        </a:p>
      </dgm:t>
    </dgm:pt>
    <dgm:pt modelId="{7ADB2438-19C2-4116-AD32-B319D063E999}">
      <dgm:prSet phldrT="[Text]"/>
      <dgm:spPr>
        <a:solidFill>
          <a:schemeClr val="bg2">
            <a:lumMod val="50000"/>
          </a:schemeClr>
        </a:solidFill>
      </dgm:spPr>
      <dgm:t>
        <a:bodyPr/>
        <a:lstStyle/>
        <a:p>
          <a:r>
            <a:rPr lang="en-US" dirty="0"/>
            <a:t>Image 1</a:t>
          </a:r>
        </a:p>
      </dgm:t>
    </dgm:pt>
    <dgm:pt modelId="{03FE9B48-BD73-46E4-B5EC-5153E542DF91}" type="parTrans" cxnId="{E395E174-693E-4151-B1DA-2C25FAF572C6}">
      <dgm:prSet/>
      <dgm:spPr/>
      <dgm:t>
        <a:bodyPr/>
        <a:lstStyle/>
        <a:p>
          <a:endParaRPr lang="en-US"/>
        </a:p>
      </dgm:t>
    </dgm:pt>
    <dgm:pt modelId="{171A67E9-30DE-430D-8041-C5F0967F1717}" type="sibTrans" cxnId="{E395E174-693E-4151-B1DA-2C25FAF572C6}">
      <dgm:prSet/>
      <dgm:spPr/>
      <dgm:t>
        <a:bodyPr/>
        <a:lstStyle/>
        <a:p>
          <a:endParaRPr lang="en-US"/>
        </a:p>
      </dgm:t>
    </dgm:pt>
    <dgm:pt modelId="{1CAE12B7-C7D8-4765-A40D-FD601BD24C25}">
      <dgm:prSet phldrT="[Text]"/>
      <dgm:spPr/>
      <dgm:t>
        <a:bodyPr/>
        <a:lstStyle/>
        <a:p>
          <a:r>
            <a:rPr lang="en-US" dirty="0"/>
            <a:t>Image 2</a:t>
          </a:r>
        </a:p>
      </dgm:t>
    </dgm:pt>
    <dgm:pt modelId="{4C0D7726-D16E-41B7-967A-A874CF1F951D}" type="parTrans" cxnId="{B283D0D6-CA3D-4688-A4AA-4822C049C5AD}">
      <dgm:prSet/>
      <dgm:spPr/>
      <dgm:t>
        <a:bodyPr/>
        <a:lstStyle/>
        <a:p>
          <a:endParaRPr lang="en-US"/>
        </a:p>
      </dgm:t>
    </dgm:pt>
    <dgm:pt modelId="{A499640E-D0A2-4089-A98B-F1EE534AB4BA}" type="sibTrans" cxnId="{B283D0D6-CA3D-4688-A4AA-4822C049C5AD}">
      <dgm:prSet/>
      <dgm:spPr/>
      <dgm:t>
        <a:bodyPr/>
        <a:lstStyle/>
        <a:p>
          <a:endParaRPr lang="en-US"/>
        </a:p>
      </dgm:t>
    </dgm:pt>
    <dgm:pt modelId="{90CE11B2-AFCF-4221-8063-C4C3CF064B9E}">
      <dgm:prSet phldrT="[Text]"/>
      <dgm:spPr/>
      <dgm:t>
        <a:bodyPr/>
        <a:lstStyle/>
        <a:p>
          <a:r>
            <a:rPr lang="en-US" dirty="0"/>
            <a:t>Text Item</a:t>
          </a:r>
        </a:p>
      </dgm:t>
    </dgm:pt>
    <dgm:pt modelId="{F1F641D1-AFEB-4FB8-A304-C622409885B6}" type="parTrans" cxnId="{38315430-2AEF-4E99-9D2A-0F5CDBC74B8D}">
      <dgm:prSet/>
      <dgm:spPr/>
      <dgm:t>
        <a:bodyPr/>
        <a:lstStyle/>
        <a:p>
          <a:endParaRPr lang="en-US"/>
        </a:p>
      </dgm:t>
    </dgm:pt>
    <dgm:pt modelId="{D419E9DF-28FB-4C70-B778-82651D546D59}" type="sibTrans" cxnId="{38315430-2AEF-4E99-9D2A-0F5CDBC74B8D}">
      <dgm:prSet/>
      <dgm:spPr/>
      <dgm:t>
        <a:bodyPr/>
        <a:lstStyle/>
        <a:p>
          <a:endParaRPr lang="en-US"/>
        </a:p>
      </dgm:t>
    </dgm:pt>
    <dgm:pt modelId="{CB18D03D-F97F-4A07-87DD-2F14A848FD5B}">
      <dgm:prSet phldrT="[Text]"/>
      <dgm:spPr>
        <a:solidFill>
          <a:schemeClr val="accent6">
            <a:lumMod val="75000"/>
          </a:schemeClr>
        </a:solidFill>
      </dgm:spPr>
      <dgm:t>
        <a:bodyPr/>
        <a:lstStyle/>
        <a:p>
          <a:r>
            <a:rPr lang="en-US" dirty="0"/>
            <a:t>Rectangle</a:t>
          </a:r>
        </a:p>
      </dgm:t>
    </dgm:pt>
    <dgm:pt modelId="{1ACBE8A6-259B-4DC8-84CD-C5362DEE6990}" type="parTrans" cxnId="{EB150AAC-56C8-4710-A75A-F9FAC28E85E0}">
      <dgm:prSet/>
      <dgm:spPr/>
      <dgm:t>
        <a:bodyPr/>
        <a:lstStyle/>
        <a:p>
          <a:endParaRPr lang="en-US"/>
        </a:p>
      </dgm:t>
    </dgm:pt>
    <dgm:pt modelId="{21D28BC5-5DBA-4A11-A6F3-8FD708B348D1}" type="sibTrans" cxnId="{EB150AAC-56C8-4710-A75A-F9FAC28E85E0}">
      <dgm:prSet/>
      <dgm:spPr/>
      <dgm:t>
        <a:bodyPr/>
        <a:lstStyle/>
        <a:p>
          <a:endParaRPr lang="en-US"/>
        </a:p>
      </dgm:t>
    </dgm:pt>
    <dgm:pt modelId="{E8FF3431-06E3-4696-86FE-5CA2F706DD54}">
      <dgm:prSet phldrT="[Text]"/>
      <dgm:spPr>
        <a:solidFill>
          <a:schemeClr val="bg2">
            <a:lumMod val="50000"/>
          </a:schemeClr>
        </a:solidFill>
      </dgm:spPr>
      <dgm:t>
        <a:bodyPr/>
        <a:lstStyle/>
        <a:p>
          <a:r>
            <a:rPr lang="en-US" dirty="0"/>
            <a:t>Image 1</a:t>
          </a:r>
        </a:p>
      </dgm:t>
    </dgm:pt>
    <dgm:pt modelId="{36C81B4D-F713-484B-B376-1CAF3C1E519A}" type="sibTrans" cxnId="{BC814CA6-46B2-422F-AEBB-1B3EA367E45B}">
      <dgm:prSet/>
      <dgm:spPr/>
      <dgm:t>
        <a:bodyPr/>
        <a:lstStyle/>
        <a:p>
          <a:endParaRPr lang="en-US"/>
        </a:p>
      </dgm:t>
    </dgm:pt>
    <dgm:pt modelId="{2BEE4E1F-4905-456B-94C1-FCE08E2EF536}" type="parTrans" cxnId="{BC814CA6-46B2-422F-AEBB-1B3EA367E45B}">
      <dgm:prSet/>
      <dgm:spPr/>
      <dgm:t>
        <a:bodyPr/>
        <a:lstStyle/>
        <a:p>
          <a:endParaRPr lang="en-US"/>
        </a:p>
      </dgm:t>
    </dgm:pt>
    <dgm:pt modelId="{4D39E5CD-081B-41E4-BE8B-6E9144783E58}" type="pres">
      <dgm:prSet presAssocID="{1B3B71F2-40FE-4841-828F-7EB89410E6A4}" presName="diagram" presStyleCnt="0">
        <dgm:presLayoutVars>
          <dgm:chPref val="1"/>
          <dgm:dir/>
          <dgm:animOne val="branch"/>
          <dgm:animLvl val="lvl"/>
          <dgm:resizeHandles val="exact"/>
        </dgm:presLayoutVars>
      </dgm:prSet>
      <dgm:spPr/>
    </dgm:pt>
    <dgm:pt modelId="{D705EFBF-D2AB-4246-8745-BCF0F611EE95}" type="pres">
      <dgm:prSet presAssocID="{3AAC023A-2F9B-44A3-A518-B656315A8706}" presName="root1" presStyleCnt="0"/>
      <dgm:spPr/>
    </dgm:pt>
    <dgm:pt modelId="{23FEB909-ABDE-4919-875D-FD2CF1E276D5}" type="pres">
      <dgm:prSet presAssocID="{3AAC023A-2F9B-44A3-A518-B656315A8706}" presName="LevelOneTextNode" presStyleLbl="node0" presStyleIdx="0" presStyleCnt="1">
        <dgm:presLayoutVars>
          <dgm:chPref val="3"/>
        </dgm:presLayoutVars>
      </dgm:prSet>
      <dgm:spPr/>
    </dgm:pt>
    <dgm:pt modelId="{E93732C6-4053-4335-BA13-59AAF8A2E7C7}" type="pres">
      <dgm:prSet presAssocID="{3AAC023A-2F9B-44A3-A518-B656315A8706}" presName="level2hierChild" presStyleCnt="0"/>
      <dgm:spPr/>
    </dgm:pt>
    <dgm:pt modelId="{2C3C833E-F343-4D80-8229-C078F3F48E64}" type="pres">
      <dgm:prSet presAssocID="{B383022E-BD68-45A9-AA79-B5EF4386D943}" presName="conn2-1" presStyleLbl="parChTrans1D2" presStyleIdx="0" presStyleCnt="3"/>
      <dgm:spPr/>
    </dgm:pt>
    <dgm:pt modelId="{B69EC4B1-8988-4262-8578-56877B23785B}" type="pres">
      <dgm:prSet presAssocID="{B383022E-BD68-45A9-AA79-B5EF4386D943}" presName="connTx" presStyleLbl="parChTrans1D2" presStyleIdx="0" presStyleCnt="3"/>
      <dgm:spPr/>
    </dgm:pt>
    <dgm:pt modelId="{EFDAE518-876C-49CC-A9EB-86B511F23D47}" type="pres">
      <dgm:prSet presAssocID="{4F3B1E3E-CE43-48C2-A32F-EED9C9BC8D23}" presName="root2" presStyleCnt="0"/>
      <dgm:spPr/>
    </dgm:pt>
    <dgm:pt modelId="{C979723C-3C32-4747-8611-B7291B622704}" type="pres">
      <dgm:prSet presAssocID="{4F3B1E3E-CE43-48C2-A32F-EED9C9BC8D23}" presName="LevelTwoTextNode" presStyleLbl="node2" presStyleIdx="0" presStyleCnt="3">
        <dgm:presLayoutVars>
          <dgm:chPref val="3"/>
        </dgm:presLayoutVars>
      </dgm:prSet>
      <dgm:spPr/>
    </dgm:pt>
    <dgm:pt modelId="{EAE8BA18-8EC0-4488-8DC1-6260926F2847}" type="pres">
      <dgm:prSet presAssocID="{4F3B1E3E-CE43-48C2-A32F-EED9C9BC8D23}" presName="level3hierChild" presStyleCnt="0"/>
      <dgm:spPr/>
    </dgm:pt>
    <dgm:pt modelId="{6E1B6C74-6668-42E0-8DEA-D601921FD957}" type="pres">
      <dgm:prSet presAssocID="{43FFF1F5-8F39-47A5-8352-3494B5D6B2F9}" presName="conn2-1" presStyleLbl="parChTrans1D3" presStyleIdx="0" presStyleCnt="6"/>
      <dgm:spPr/>
    </dgm:pt>
    <dgm:pt modelId="{305EA819-7A59-4E02-B5D9-CAD9C63DEC75}" type="pres">
      <dgm:prSet presAssocID="{43FFF1F5-8F39-47A5-8352-3494B5D6B2F9}" presName="connTx" presStyleLbl="parChTrans1D3" presStyleIdx="0" presStyleCnt="6"/>
      <dgm:spPr/>
    </dgm:pt>
    <dgm:pt modelId="{BCBD25F7-9B74-4AD5-99BA-40535FDBBF27}" type="pres">
      <dgm:prSet presAssocID="{7BAA3632-9404-47FE-8D97-135B1AD1422E}" presName="root2" presStyleCnt="0"/>
      <dgm:spPr/>
    </dgm:pt>
    <dgm:pt modelId="{5E920B8C-79AE-44B8-884A-0E333FE64B73}" type="pres">
      <dgm:prSet presAssocID="{7BAA3632-9404-47FE-8D97-135B1AD1422E}" presName="LevelTwoTextNode" presStyleLbl="node3" presStyleIdx="0" presStyleCnt="6">
        <dgm:presLayoutVars>
          <dgm:chPref val="3"/>
        </dgm:presLayoutVars>
      </dgm:prSet>
      <dgm:spPr/>
    </dgm:pt>
    <dgm:pt modelId="{7B29C124-B2BF-4902-8839-C8F4B03C6051}" type="pres">
      <dgm:prSet presAssocID="{7BAA3632-9404-47FE-8D97-135B1AD1422E}" presName="level3hierChild" presStyleCnt="0"/>
      <dgm:spPr/>
    </dgm:pt>
    <dgm:pt modelId="{07601B8A-7073-4737-A236-71B90674DE27}" type="pres">
      <dgm:prSet presAssocID="{1ACBE8A6-259B-4DC8-84CD-C5362DEE6990}" presName="conn2-1" presStyleLbl="parChTrans1D4" presStyleIdx="0" presStyleCnt="4"/>
      <dgm:spPr/>
    </dgm:pt>
    <dgm:pt modelId="{4D9B4E15-7872-4744-B186-73896C97EDE6}" type="pres">
      <dgm:prSet presAssocID="{1ACBE8A6-259B-4DC8-84CD-C5362DEE6990}" presName="connTx" presStyleLbl="parChTrans1D4" presStyleIdx="0" presStyleCnt="4"/>
      <dgm:spPr/>
    </dgm:pt>
    <dgm:pt modelId="{E197FE58-0E0C-4CBD-B2ED-6515F77CBA11}" type="pres">
      <dgm:prSet presAssocID="{CB18D03D-F97F-4A07-87DD-2F14A848FD5B}" presName="root2" presStyleCnt="0"/>
      <dgm:spPr/>
    </dgm:pt>
    <dgm:pt modelId="{FF2DCBAB-562A-41E8-A67A-2193E4B3BE87}" type="pres">
      <dgm:prSet presAssocID="{CB18D03D-F97F-4A07-87DD-2F14A848FD5B}" presName="LevelTwoTextNode" presStyleLbl="node4" presStyleIdx="0" presStyleCnt="4">
        <dgm:presLayoutVars>
          <dgm:chPref val="3"/>
        </dgm:presLayoutVars>
      </dgm:prSet>
      <dgm:spPr/>
    </dgm:pt>
    <dgm:pt modelId="{F2CB724E-F336-47C1-B0B0-0EAF8FF68AB9}" type="pres">
      <dgm:prSet presAssocID="{CB18D03D-F97F-4A07-87DD-2F14A848FD5B}" presName="level3hierChild" presStyleCnt="0"/>
      <dgm:spPr/>
    </dgm:pt>
    <dgm:pt modelId="{57D10F31-23E7-43A1-B262-3B32A0EC5782}" type="pres">
      <dgm:prSet presAssocID="{9B1DA9DC-32DC-4E32-8045-897DD7C38FD8}" presName="conn2-1" presStyleLbl="parChTrans1D4" presStyleIdx="1" presStyleCnt="4"/>
      <dgm:spPr/>
    </dgm:pt>
    <dgm:pt modelId="{6773134A-63A1-4655-BCC7-6881E7381D4A}" type="pres">
      <dgm:prSet presAssocID="{9B1DA9DC-32DC-4E32-8045-897DD7C38FD8}" presName="connTx" presStyleLbl="parChTrans1D4" presStyleIdx="1" presStyleCnt="4"/>
      <dgm:spPr/>
    </dgm:pt>
    <dgm:pt modelId="{4E4EAE33-F563-49F0-9DE2-5F2FDC47E2FF}" type="pres">
      <dgm:prSet presAssocID="{49BF85A1-FD43-4B9E-A1C6-6FF3D92282F7}" presName="root2" presStyleCnt="0"/>
      <dgm:spPr/>
    </dgm:pt>
    <dgm:pt modelId="{2B8437F1-D671-4B65-AF2F-BC5D99577ECD}" type="pres">
      <dgm:prSet presAssocID="{49BF85A1-FD43-4B9E-A1C6-6FF3D92282F7}" presName="LevelTwoTextNode" presStyleLbl="node4" presStyleIdx="1" presStyleCnt="4" custLinFactNeighborX="1548" custLinFactNeighborY="-3360">
        <dgm:presLayoutVars>
          <dgm:chPref val="3"/>
        </dgm:presLayoutVars>
      </dgm:prSet>
      <dgm:spPr/>
    </dgm:pt>
    <dgm:pt modelId="{538394B4-90BE-499A-A626-77D3A95415C9}" type="pres">
      <dgm:prSet presAssocID="{49BF85A1-FD43-4B9E-A1C6-6FF3D92282F7}" presName="level3hierChild" presStyleCnt="0"/>
      <dgm:spPr/>
    </dgm:pt>
    <dgm:pt modelId="{653C0C1E-266D-4A38-A8D0-7D15B32E99E8}" type="pres">
      <dgm:prSet presAssocID="{AE7A7746-9D95-4ABD-B739-1F7DAD0BBBF6}" presName="conn2-1" presStyleLbl="parChTrans1D2" presStyleIdx="1" presStyleCnt="3"/>
      <dgm:spPr/>
    </dgm:pt>
    <dgm:pt modelId="{6A87517D-FE1B-4BD3-BDD8-916A29A22E06}" type="pres">
      <dgm:prSet presAssocID="{AE7A7746-9D95-4ABD-B739-1F7DAD0BBBF6}" presName="connTx" presStyleLbl="parChTrans1D2" presStyleIdx="1" presStyleCnt="3"/>
      <dgm:spPr/>
    </dgm:pt>
    <dgm:pt modelId="{C5EB5662-E789-4EFE-A318-1CD8F1AE272E}" type="pres">
      <dgm:prSet presAssocID="{9032E511-E73B-4C01-9AB7-F7573C18B6B2}" presName="root2" presStyleCnt="0"/>
      <dgm:spPr/>
    </dgm:pt>
    <dgm:pt modelId="{A2B92A7B-E500-491E-8F5A-C8405CB50199}" type="pres">
      <dgm:prSet presAssocID="{9032E511-E73B-4C01-9AB7-F7573C18B6B2}" presName="LevelTwoTextNode" presStyleLbl="node2" presStyleIdx="1" presStyleCnt="3">
        <dgm:presLayoutVars>
          <dgm:chPref val="3"/>
        </dgm:presLayoutVars>
      </dgm:prSet>
      <dgm:spPr/>
    </dgm:pt>
    <dgm:pt modelId="{2A04A156-7DD4-4ABE-9D50-D2A6EAE6C52E}" type="pres">
      <dgm:prSet presAssocID="{9032E511-E73B-4C01-9AB7-F7573C18B6B2}" presName="level3hierChild" presStyleCnt="0"/>
      <dgm:spPr/>
    </dgm:pt>
    <dgm:pt modelId="{F3B99C7D-8CDB-41AF-A01C-BB776208BF19}" type="pres">
      <dgm:prSet presAssocID="{2BEE4E1F-4905-456B-94C1-FCE08E2EF536}" presName="conn2-1" presStyleLbl="parChTrans1D3" presStyleIdx="1" presStyleCnt="6"/>
      <dgm:spPr/>
    </dgm:pt>
    <dgm:pt modelId="{27CC7F10-B166-4D54-A23F-A9042807E649}" type="pres">
      <dgm:prSet presAssocID="{2BEE4E1F-4905-456B-94C1-FCE08E2EF536}" presName="connTx" presStyleLbl="parChTrans1D3" presStyleIdx="1" presStyleCnt="6"/>
      <dgm:spPr/>
    </dgm:pt>
    <dgm:pt modelId="{18F9E976-D5F6-441F-8575-2781930E15B6}" type="pres">
      <dgm:prSet presAssocID="{E8FF3431-06E3-4696-86FE-5CA2F706DD54}" presName="root2" presStyleCnt="0"/>
      <dgm:spPr/>
    </dgm:pt>
    <dgm:pt modelId="{1169010F-5173-4C6A-AE02-7EDFAA197197}" type="pres">
      <dgm:prSet presAssocID="{E8FF3431-06E3-4696-86FE-5CA2F706DD54}" presName="LevelTwoTextNode" presStyleLbl="node3" presStyleIdx="1" presStyleCnt="6">
        <dgm:presLayoutVars>
          <dgm:chPref val="3"/>
        </dgm:presLayoutVars>
      </dgm:prSet>
      <dgm:spPr/>
    </dgm:pt>
    <dgm:pt modelId="{916BA1C8-8EED-493C-8AAC-BF436142923D}" type="pres">
      <dgm:prSet presAssocID="{E8FF3431-06E3-4696-86FE-5CA2F706DD54}" presName="level3hierChild" presStyleCnt="0"/>
      <dgm:spPr/>
    </dgm:pt>
    <dgm:pt modelId="{D9A3B8F6-B220-473A-A690-FED92AD6BD8B}" type="pres">
      <dgm:prSet presAssocID="{E8E7D909-A0A2-4235-940C-A5C2479FD9AD}" presName="conn2-1" presStyleLbl="parChTrans1D3" presStyleIdx="2" presStyleCnt="6"/>
      <dgm:spPr/>
    </dgm:pt>
    <dgm:pt modelId="{CA8C2BFF-7B5C-4B1C-9B9B-46B76C9710B5}" type="pres">
      <dgm:prSet presAssocID="{E8E7D909-A0A2-4235-940C-A5C2479FD9AD}" presName="connTx" presStyleLbl="parChTrans1D3" presStyleIdx="2" presStyleCnt="6"/>
      <dgm:spPr/>
    </dgm:pt>
    <dgm:pt modelId="{157B2247-3D9A-49B8-A5A0-C988C5104392}" type="pres">
      <dgm:prSet presAssocID="{0B55F8EB-470A-457D-B947-2D453D80A32D}" presName="root2" presStyleCnt="0"/>
      <dgm:spPr/>
    </dgm:pt>
    <dgm:pt modelId="{60C0F4D1-6C0A-4A4E-85EA-DD2AEB1FBFF5}" type="pres">
      <dgm:prSet presAssocID="{0B55F8EB-470A-457D-B947-2D453D80A32D}" presName="LevelTwoTextNode" presStyleLbl="node3" presStyleIdx="2" presStyleCnt="6">
        <dgm:presLayoutVars>
          <dgm:chPref val="3"/>
        </dgm:presLayoutVars>
      </dgm:prSet>
      <dgm:spPr/>
    </dgm:pt>
    <dgm:pt modelId="{2643025F-F459-4984-9241-A54F502681A1}" type="pres">
      <dgm:prSet presAssocID="{0B55F8EB-470A-457D-B947-2D453D80A32D}" presName="level3hierChild" presStyleCnt="0"/>
      <dgm:spPr/>
    </dgm:pt>
    <dgm:pt modelId="{57553B13-B735-4502-B530-801D06AA2EBB}" type="pres">
      <dgm:prSet presAssocID="{027C020A-4D14-4F9B-B9E6-0FFF29C44E9D}" presName="conn2-1" presStyleLbl="parChTrans1D4" presStyleIdx="2" presStyleCnt="4"/>
      <dgm:spPr/>
    </dgm:pt>
    <dgm:pt modelId="{56E90DC3-433C-454D-9F32-F5E11D8261DC}" type="pres">
      <dgm:prSet presAssocID="{027C020A-4D14-4F9B-B9E6-0FFF29C44E9D}" presName="connTx" presStyleLbl="parChTrans1D4" presStyleIdx="2" presStyleCnt="4"/>
      <dgm:spPr/>
    </dgm:pt>
    <dgm:pt modelId="{717EFC4D-F3F9-4509-802A-FE91CCE7237F}" type="pres">
      <dgm:prSet presAssocID="{1E2944F2-E791-471A-985D-742C69F8B5E1}" presName="root2" presStyleCnt="0"/>
      <dgm:spPr/>
    </dgm:pt>
    <dgm:pt modelId="{147558F8-6363-4D98-8CCD-E0675B4990C6}" type="pres">
      <dgm:prSet presAssocID="{1E2944F2-E791-471A-985D-742C69F8B5E1}" presName="LevelTwoTextNode" presStyleLbl="node4" presStyleIdx="2" presStyleCnt="4">
        <dgm:presLayoutVars>
          <dgm:chPref val="3"/>
        </dgm:presLayoutVars>
      </dgm:prSet>
      <dgm:spPr/>
    </dgm:pt>
    <dgm:pt modelId="{BD6A0741-30D9-494A-B200-CE1ACF8AD097}" type="pres">
      <dgm:prSet presAssocID="{1E2944F2-E791-471A-985D-742C69F8B5E1}" presName="level3hierChild" presStyleCnt="0"/>
      <dgm:spPr/>
    </dgm:pt>
    <dgm:pt modelId="{EBCABD11-6C41-45B1-AA38-84D835F82918}" type="pres">
      <dgm:prSet presAssocID="{DF857286-EEDF-41E7-9DC4-1C0771E85BE4}" presName="conn2-1" presStyleLbl="parChTrans1D4" presStyleIdx="3" presStyleCnt="4"/>
      <dgm:spPr/>
    </dgm:pt>
    <dgm:pt modelId="{DD3A36C9-2C59-4414-890C-D2B51A34B21F}" type="pres">
      <dgm:prSet presAssocID="{DF857286-EEDF-41E7-9DC4-1C0771E85BE4}" presName="connTx" presStyleLbl="parChTrans1D4" presStyleIdx="3" presStyleCnt="4"/>
      <dgm:spPr/>
    </dgm:pt>
    <dgm:pt modelId="{5283222D-BA5C-43E6-9D11-2F63DC967225}" type="pres">
      <dgm:prSet presAssocID="{9C393E33-1FCC-42A5-9074-207B177B0075}" presName="root2" presStyleCnt="0"/>
      <dgm:spPr/>
    </dgm:pt>
    <dgm:pt modelId="{4AE47072-BB2A-470C-8A24-EAC7671A18D1}" type="pres">
      <dgm:prSet presAssocID="{9C393E33-1FCC-42A5-9074-207B177B0075}" presName="LevelTwoTextNode" presStyleLbl="node4" presStyleIdx="3" presStyleCnt="4">
        <dgm:presLayoutVars>
          <dgm:chPref val="3"/>
        </dgm:presLayoutVars>
      </dgm:prSet>
      <dgm:spPr/>
    </dgm:pt>
    <dgm:pt modelId="{DF279105-E18A-4EEB-A0E6-02FB4596F242}" type="pres">
      <dgm:prSet presAssocID="{9C393E33-1FCC-42A5-9074-207B177B0075}" presName="level3hierChild" presStyleCnt="0"/>
      <dgm:spPr/>
    </dgm:pt>
    <dgm:pt modelId="{6DD50BD7-60D5-451F-B39E-1BDE591651F1}" type="pres">
      <dgm:prSet presAssocID="{6436A0BD-AE8C-43EC-B146-C51770E8E207}" presName="conn2-1" presStyleLbl="parChTrans1D2" presStyleIdx="2" presStyleCnt="3"/>
      <dgm:spPr/>
    </dgm:pt>
    <dgm:pt modelId="{B0DE78C0-38B1-41D6-A597-B13775DA8273}" type="pres">
      <dgm:prSet presAssocID="{6436A0BD-AE8C-43EC-B146-C51770E8E207}" presName="connTx" presStyleLbl="parChTrans1D2" presStyleIdx="2" presStyleCnt="3"/>
      <dgm:spPr/>
    </dgm:pt>
    <dgm:pt modelId="{6BFBD63A-66C2-415D-9CFD-03FB85236425}" type="pres">
      <dgm:prSet presAssocID="{F2833718-DC48-405D-804E-4B9D6E921ECD}" presName="root2" presStyleCnt="0"/>
      <dgm:spPr/>
    </dgm:pt>
    <dgm:pt modelId="{ADD77573-C4C4-4845-87AA-CA3B872ADB90}" type="pres">
      <dgm:prSet presAssocID="{F2833718-DC48-405D-804E-4B9D6E921ECD}" presName="LevelTwoTextNode" presStyleLbl="node2" presStyleIdx="2" presStyleCnt="3">
        <dgm:presLayoutVars>
          <dgm:chPref val="3"/>
        </dgm:presLayoutVars>
      </dgm:prSet>
      <dgm:spPr/>
    </dgm:pt>
    <dgm:pt modelId="{6CA2541E-ECAB-4DD3-B0C8-A890A2427B79}" type="pres">
      <dgm:prSet presAssocID="{F2833718-DC48-405D-804E-4B9D6E921ECD}" presName="level3hierChild" presStyleCnt="0"/>
      <dgm:spPr/>
    </dgm:pt>
    <dgm:pt modelId="{2F1735CC-17BA-45F7-8C57-B9AE8F12AC0A}" type="pres">
      <dgm:prSet presAssocID="{03FE9B48-BD73-46E4-B5EC-5153E542DF91}" presName="conn2-1" presStyleLbl="parChTrans1D3" presStyleIdx="3" presStyleCnt="6"/>
      <dgm:spPr/>
    </dgm:pt>
    <dgm:pt modelId="{7584ADA8-E939-45F9-ACFC-771DFCFCE17B}" type="pres">
      <dgm:prSet presAssocID="{03FE9B48-BD73-46E4-B5EC-5153E542DF91}" presName="connTx" presStyleLbl="parChTrans1D3" presStyleIdx="3" presStyleCnt="6"/>
      <dgm:spPr/>
    </dgm:pt>
    <dgm:pt modelId="{ACA8B0D3-F370-454A-A846-E3F5AE469AFD}" type="pres">
      <dgm:prSet presAssocID="{7ADB2438-19C2-4116-AD32-B319D063E999}" presName="root2" presStyleCnt="0"/>
      <dgm:spPr/>
    </dgm:pt>
    <dgm:pt modelId="{372A8089-56C8-4D3A-84D2-1A80596A86F4}" type="pres">
      <dgm:prSet presAssocID="{7ADB2438-19C2-4116-AD32-B319D063E999}" presName="LevelTwoTextNode" presStyleLbl="node3" presStyleIdx="3" presStyleCnt="6">
        <dgm:presLayoutVars>
          <dgm:chPref val="3"/>
        </dgm:presLayoutVars>
      </dgm:prSet>
      <dgm:spPr/>
    </dgm:pt>
    <dgm:pt modelId="{F613118F-5803-4994-BC05-B930DA574DB5}" type="pres">
      <dgm:prSet presAssocID="{7ADB2438-19C2-4116-AD32-B319D063E999}" presName="level3hierChild" presStyleCnt="0"/>
      <dgm:spPr/>
    </dgm:pt>
    <dgm:pt modelId="{EA816D17-95BC-4DB4-8397-731D397F72F5}" type="pres">
      <dgm:prSet presAssocID="{4C0D7726-D16E-41B7-967A-A874CF1F951D}" presName="conn2-1" presStyleLbl="parChTrans1D3" presStyleIdx="4" presStyleCnt="6"/>
      <dgm:spPr/>
    </dgm:pt>
    <dgm:pt modelId="{44E4EF18-6E2C-4476-BEF4-2574D5AE495C}" type="pres">
      <dgm:prSet presAssocID="{4C0D7726-D16E-41B7-967A-A874CF1F951D}" presName="connTx" presStyleLbl="parChTrans1D3" presStyleIdx="4" presStyleCnt="6"/>
      <dgm:spPr/>
    </dgm:pt>
    <dgm:pt modelId="{531C016B-D467-4BB5-A388-1FDA1F0BD445}" type="pres">
      <dgm:prSet presAssocID="{1CAE12B7-C7D8-4765-A40D-FD601BD24C25}" presName="root2" presStyleCnt="0"/>
      <dgm:spPr/>
    </dgm:pt>
    <dgm:pt modelId="{D19E1780-0924-4421-8785-A388E1823524}" type="pres">
      <dgm:prSet presAssocID="{1CAE12B7-C7D8-4765-A40D-FD601BD24C25}" presName="LevelTwoTextNode" presStyleLbl="node3" presStyleIdx="4" presStyleCnt="6">
        <dgm:presLayoutVars>
          <dgm:chPref val="3"/>
        </dgm:presLayoutVars>
      </dgm:prSet>
      <dgm:spPr/>
    </dgm:pt>
    <dgm:pt modelId="{15CF0AED-4ACC-43E4-8670-3C9AE29C91F4}" type="pres">
      <dgm:prSet presAssocID="{1CAE12B7-C7D8-4765-A40D-FD601BD24C25}" presName="level3hierChild" presStyleCnt="0"/>
      <dgm:spPr/>
    </dgm:pt>
    <dgm:pt modelId="{72733919-1CE2-4936-80B9-21B4A5CFCAD6}" type="pres">
      <dgm:prSet presAssocID="{F1F641D1-AFEB-4FB8-A304-C622409885B6}" presName="conn2-1" presStyleLbl="parChTrans1D3" presStyleIdx="5" presStyleCnt="6"/>
      <dgm:spPr/>
    </dgm:pt>
    <dgm:pt modelId="{E34BE261-CFEF-4020-98CD-D49D4D82AAA6}" type="pres">
      <dgm:prSet presAssocID="{F1F641D1-AFEB-4FB8-A304-C622409885B6}" presName="connTx" presStyleLbl="parChTrans1D3" presStyleIdx="5" presStyleCnt="6"/>
      <dgm:spPr/>
    </dgm:pt>
    <dgm:pt modelId="{5075B28C-6890-489A-889C-97754C11CC07}" type="pres">
      <dgm:prSet presAssocID="{90CE11B2-AFCF-4221-8063-C4C3CF064B9E}" presName="root2" presStyleCnt="0"/>
      <dgm:spPr/>
    </dgm:pt>
    <dgm:pt modelId="{55A8362D-CA12-41CA-9D93-43F770988E3B}" type="pres">
      <dgm:prSet presAssocID="{90CE11B2-AFCF-4221-8063-C4C3CF064B9E}" presName="LevelTwoTextNode" presStyleLbl="node3" presStyleIdx="5" presStyleCnt="6">
        <dgm:presLayoutVars>
          <dgm:chPref val="3"/>
        </dgm:presLayoutVars>
      </dgm:prSet>
      <dgm:spPr/>
    </dgm:pt>
    <dgm:pt modelId="{0A155164-A4D2-4881-957B-E265D5EA6D8C}" type="pres">
      <dgm:prSet presAssocID="{90CE11B2-AFCF-4221-8063-C4C3CF064B9E}" presName="level3hierChild" presStyleCnt="0"/>
      <dgm:spPr/>
    </dgm:pt>
  </dgm:ptLst>
  <dgm:cxnLst>
    <dgm:cxn modelId="{C910B302-DA5B-4C6C-9B7E-C17CC295D9BD}" type="presOf" srcId="{90CE11B2-AFCF-4221-8063-C4C3CF064B9E}" destId="{55A8362D-CA12-41CA-9D93-43F770988E3B}" srcOrd="0" destOrd="0" presId="urn:microsoft.com/office/officeart/2005/8/layout/hierarchy2"/>
    <dgm:cxn modelId="{3CF3320E-1596-457E-8A6A-B95B78373F0D}" type="presOf" srcId="{43FFF1F5-8F39-47A5-8352-3494B5D6B2F9}" destId="{6E1B6C74-6668-42E0-8DEA-D601921FD957}" srcOrd="0" destOrd="0" presId="urn:microsoft.com/office/officeart/2005/8/layout/hierarchy2"/>
    <dgm:cxn modelId="{2A427911-F28B-49D7-BD80-9E1E224B1A6C}" type="presOf" srcId="{E8E7D909-A0A2-4235-940C-A5C2479FD9AD}" destId="{CA8C2BFF-7B5C-4B1C-9B9B-46B76C9710B5}" srcOrd="1" destOrd="0" presId="urn:microsoft.com/office/officeart/2005/8/layout/hierarchy2"/>
    <dgm:cxn modelId="{87F68913-DCA7-47A7-A16A-0145831C18C8}" type="presOf" srcId="{027C020A-4D14-4F9B-B9E6-0FFF29C44E9D}" destId="{57553B13-B735-4502-B530-801D06AA2EBB}" srcOrd="0" destOrd="0" presId="urn:microsoft.com/office/officeart/2005/8/layout/hierarchy2"/>
    <dgm:cxn modelId="{9F3B0423-874A-41B1-8A71-4872841D0439}" type="presOf" srcId="{4C0D7726-D16E-41B7-967A-A874CF1F951D}" destId="{44E4EF18-6E2C-4476-BEF4-2574D5AE495C}" srcOrd="1" destOrd="0" presId="urn:microsoft.com/office/officeart/2005/8/layout/hierarchy2"/>
    <dgm:cxn modelId="{F1C1C42F-102E-42EE-A3E6-A2E15987999A}" type="presOf" srcId="{9B1DA9DC-32DC-4E32-8045-897DD7C38FD8}" destId="{57D10F31-23E7-43A1-B262-3B32A0EC5782}" srcOrd="0" destOrd="0" presId="urn:microsoft.com/office/officeart/2005/8/layout/hierarchy2"/>
    <dgm:cxn modelId="{38315430-2AEF-4E99-9D2A-0F5CDBC74B8D}" srcId="{F2833718-DC48-405D-804E-4B9D6E921ECD}" destId="{90CE11B2-AFCF-4221-8063-C4C3CF064B9E}" srcOrd="2" destOrd="0" parTransId="{F1F641D1-AFEB-4FB8-A304-C622409885B6}" sibTransId="{D419E9DF-28FB-4C70-B778-82651D546D59}"/>
    <dgm:cxn modelId="{76851C37-CBFE-4D11-B7D8-24E4485BB93C}" srcId="{0B55F8EB-470A-457D-B947-2D453D80A32D}" destId="{1E2944F2-E791-471A-985D-742C69F8B5E1}" srcOrd="0" destOrd="0" parTransId="{027C020A-4D14-4F9B-B9E6-0FFF29C44E9D}" sibTransId="{540171C4-7524-4F7B-86D5-E60606F318BE}"/>
    <dgm:cxn modelId="{4439EA37-A554-47CB-9526-8CA1EE1D5088}" type="presOf" srcId="{AE7A7746-9D95-4ABD-B739-1F7DAD0BBBF6}" destId="{653C0C1E-266D-4A38-A8D0-7D15B32E99E8}" srcOrd="0" destOrd="0" presId="urn:microsoft.com/office/officeart/2005/8/layout/hierarchy2"/>
    <dgm:cxn modelId="{FB9B6D61-D434-454C-B306-1899BFCC3875}" type="presOf" srcId="{F2833718-DC48-405D-804E-4B9D6E921ECD}" destId="{ADD77573-C4C4-4845-87AA-CA3B872ADB90}" srcOrd="0" destOrd="0" presId="urn:microsoft.com/office/officeart/2005/8/layout/hierarchy2"/>
    <dgm:cxn modelId="{53B77042-C1DF-458A-A1B8-546A219E17C7}" type="presOf" srcId="{7BAA3632-9404-47FE-8D97-135B1AD1422E}" destId="{5E920B8C-79AE-44B8-884A-0E333FE64B73}" srcOrd="0" destOrd="0" presId="urn:microsoft.com/office/officeart/2005/8/layout/hierarchy2"/>
    <dgm:cxn modelId="{AEA79764-8A5A-45BE-B1AE-FA545E16B173}" type="presOf" srcId="{1ACBE8A6-259B-4DC8-84CD-C5362DEE6990}" destId="{4D9B4E15-7872-4744-B186-73896C97EDE6}" srcOrd="1" destOrd="0" presId="urn:microsoft.com/office/officeart/2005/8/layout/hierarchy2"/>
    <dgm:cxn modelId="{5A44E467-A022-45EF-AB07-85D3AD28E76D}" type="presOf" srcId="{B383022E-BD68-45A9-AA79-B5EF4386D943}" destId="{B69EC4B1-8988-4262-8578-56877B23785B}" srcOrd="1" destOrd="0" presId="urn:microsoft.com/office/officeart/2005/8/layout/hierarchy2"/>
    <dgm:cxn modelId="{DCF5174B-FDAB-4BBB-82AD-A0404FE7EAA3}" type="presOf" srcId="{E8FF3431-06E3-4696-86FE-5CA2F706DD54}" destId="{1169010F-5173-4C6A-AE02-7EDFAA197197}" srcOrd="0" destOrd="0" presId="urn:microsoft.com/office/officeart/2005/8/layout/hierarchy2"/>
    <dgm:cxn modelId="{95F13E4B-CADD-4286-B1DB-9F23B0C3497D}" type="presOf" srcId="{6436A0BD-AE8C-43EC-B146-C51770E8E207}" destId="{B0DE78C0-38B1-41D6-A597-B13775DA8273}" srcOrd="1" destOrd="0" presId="urn:microsoft.com/office/officeart/2005/8/layout/hierarchy2"/>
    <dgm:cxn modelId="{197E704C-2EC6-4DC9-9B01-52793672708B}" type="presOf" srcId="{7ADB2438-19C2-4116-AD32-B319D063E999}" destId="{372A8089-56C8-4D3A-84D2-1A80596A86F4}" srcOrd="0" destOrd="0" presId="urn:microsoft.com/office/officeart/2005/8/layout/hierarchy2"/>
    <dgm:cxn modelId="{8D1AE26F-BB0E-485B-8A72-3AE2358C568E}" type="presOf" srcId="{9C393E33-1FCC-42A5-9074-207B177B0075}" destId="{4AE47072-BB2A-470C-8A24-EAC7671A18D1}" srcOrd="0" destOrd="0" presId="urn:microsoft.com/office/officeart/2005/8/layout/hierarchy2"/>
    <dgm:cxn modelId="{63EE8551-32ED-4E5A-A509-30243EC24E90}" type="presOf" srcId="{F1F641D1-AFEB-4FB8-A304-C622409885B6}" destId="{72733919-1CE2-4936-80B9-21B4A5CFCAD6}" srcOrd="0" destOrd="0" presId="urn:microsoft.com/office/officeart/2005/8/layout/hierarchy2"/>
    <dgm:cxn modelId="{FEBFD172-890F-480D-B7CB-8D57A8A4469E}" type="presOf" srcId="{1CAE12B7-C7D8-4765-A40D-FD601BD24C25}" destId="{D19E1780-0924-4421-8785-A388E1823524}" srcOrd="0" destOrd="0" presId="urn:microsoft.com/office/officeart/2005/8/layout/hierarchy2"/>
    <dgm:cxn modelId="{2F488273-F4EB-4ADB-9F45-52E00B926738}" type="presOf" srcId="{E8E7D909-A0A2-4235-940C-A5C2479FD9AD}" destId="{D9A3B8F6-B220-473A-A690-FED92AD6BD8B}" srcOrd="0" destOrd="0" presId="urn:microsoft.com/office/officeart/2005/8/layout/hierarchy2"/>
    <dgm:cxn modelId="{E395E174-693E-4151-B1DA-2C25FAF572C6}" srcId="{F2833718-DC48-405D-804E-4B9D6E921ECD}" destId="{7ADB2438-19C2-4116-AD32-B319D063E999}" srcOrd="0" destOrd="0" parTransId="{03FE9B48-BD73-46E4-B5EC-5153E542DF91}" sibTransId="{171A67E9-30DE-430D-8041-C5F0967F1717}"/>
    <dgm:cxn modelId="{22298D56-B0D9-4255-A87E-DA1884964AA0}" type="presOf" srcId="{2BEE4E1F-4905-456B-94C1-FCE08E2EF536}" destId="{27CC7F10-B166-4D54-A23F-A9042807E649}" srcOrd="1" destOrd="0" presId="urn:microsoft.com/office/officeart/2005/8/layout/hierarchy2"/>
    <dgm:cxn modelId="{419E5777-CF8C-4CFC-AD8E-8EC2344F54D6}" srcId="{0B55F8EB-470A-457D-B947-2D453D80A32D}" destId="{9C393E33-1FCC-42A5-9074-207B177B0075}" srcOrd="1" destOrd="0" parTransId="{DF857286-EEDF-41E7-9DC4-1C0771E85BE4}" sibTransId="{24471FD2-3BA9-4C96-84AB-DBFBEF48F421}"/>
    <dgm:cxn modelId="{279CE857-600A-4330-9733-AB0926B6A669}" type="presOf" srcId="{2BEE4E1F-4905-456B-94C1-FCE08E2EF536}" destId="{F3B99C7D-8CDB-41AF-A01C-BB776208BF19}" srcOrd="0" destOrd="0" presId="urn:microsoft.com/office/officeart/2005/8/layout/hierarchy2"/>
    <dgm:cxn modelId="{D8352E5A-9DE4-43B3-844B-0BFC7EDFF380}" srcId="{3AAC023A-2F9B-44A3-A518-B656315A8706}" destId="{4F3B1E3E-CE43-48C2-A32F-EED9C9BC8D23}" srcOrd="0" destOrd="0" parTransId="{B383022E-BD68-45A9-AA79-B5EF4386D943}" sibTransId="{FF71F57A-2E93-41C8-8B5C-2A111DE124ED}"/>
    <dgm:cxn modelId="{6F25CF80-8F71-48F4-A16B-2DF7114A71E1}" srcId="{4F3B1E3E-CE43-48C2-A32F-EED9C9BC8D23}" destId="{7BAA3632-9404-47FE-8D97-135B1AD1422E}" srcOrd="0" destOrd="0" parTransId="{43FFF1F5-8F39-47A5-8352-3494B5D6B2F9}" sibTransId="{80846772-7061-4740-A27E-C6356C1AF701}"/>
    <dgm:cxn modelId="{8BD77F81-09E7-449E-9972-33D7411D5A11}" type="presOf" srcId="{F1F641D1-AFEB-4FB8-A304-C622409885B6}" destId="{E34BE261-CFEF-4020-98CD-D49D4D82AAA6}" srcOrd="1" destOrd="0" presId="urn:microsoft.com/office/officeart/2005/8/layout/hierarchy2"/>
    <dgm:cxn modelId="{1833C387-EDF5-414F-8EC2-3C351B835BA7}" srcId="{3AAC023A-2F9B-44A3-A518-B656315A8706}" destId="{F2833718-DC48-405D-804E-4B9D6E921ECD}" srcOrd="2" destOrd="0" parTransId="{6436A0BD-AE8C-43EC-B146-C51770E8E207}" sibTransId="{224D7F12-2AA7-47FF-A5A9-E061B95784B2}"/>
    <dgm:cxn modelId="{06B8A693-E9E6-4AC0-B34B-DB82EF2EA676}" type="presOf" srcId="{49BF85A1-FD43-4B9E-A1C6-6FF3D92282F7}" destId="{2B8437F1-D671-4B65-AF2F-BC5D99577ECD}" srcOrd="0" destOrd="0" presId="urn:microsoft.com/office/officeart/2005/8/layout/hierarchy2"/>
    <dgm:cxn modelId="{EBEDB293-17B8-49DF-A8DE-C4EE25E6F105}" type="presOf" srcId="{6436A0BD-AE8C-43EC-B146-C51770E8E207}" destId="{6DD50BD7-60D5-451F-B39E-1BDE591651F1}" srcOrd="0" destOrd="0" presId="urn:microsoft.com/office/officeart/2005/8/layout/hierarchy2"/>
    <dgm:cxn modelId="{CC4C6B96-34EF-487C-A50B-484470341281}" type="presOf" srcId="{DF857286-EEDF-41E7-9DC4-1C0771E85BE4}" destId="{DD3A36C9-2C59-4414-890C-D2B51A34B21F}" srcOrd="1" destOrd="0" presId="urn:microsoft.com/office/officeart/2005/8/layout/hierarchy2"/>
    <dgm:cxn modelId="{FE34E699-5F29-4E72-8C68-CE32D01E88D6}" srcId="{7BAA3632-9404-47FE-8D97-135B1AD1422E}" destId="{49BF85A1-FD43-4B9E-A1C6-6FF3D92282F7}" srcOrd="1" destOrd="0" parTransId="{9B1DA9DC-32DC-4E32-8045-897DD7C38FD8}" sibTransId="{6674DA61-9BF6-4245-8416-F0AFC696D5D4}"/>
    <dgm:cxn modelId="{F9D9399A-9D58-4EED-BFE2-3DB9D7209339}" type="presOf" srcId="{03FE9B48-BD73-46E4-B5EC-5153E542DF91}" destId="{2F1735CC-17BA-45F7-8C57-B9AE8F12AC0A}" srcOrd="0" destOrd="0" presId="urn:microsoft.com/office/officeart/2005/8/layout/hierarchy2"/>
    <dgm:cxn modelId="{1CCD799F-DDF3-4CE1-9638-2449DAB53CE3}" type="presOf" srcId="{1ACBE8A6-259B-4DC8-84CD-C5362DEE6990}" destId="{07601B8A-7073-4737-A236-71B90674DE27}" srcOrd="0" destOrd="0" presId="urn:microsoft.com/office/officeart/2005/8/layout/hierarchy2"/>
    <dgm:cxn modelId="{BC814CA6-46B2-422F-AEBB-1B3EA367E45B}" srcId="{9032E511-E73B-4C01-9AB7-F7573C18B6B2}" destId="{E8FF3431-06E3-4696-86FE-5CA2F706DD54}" srcOrd="0" destOrd="0" parTransId="{2BEE4E1F-4905-456B-94C1-FCE08E2EF536}" sibTransId="{36C81B4D-F713-484B-B376-1CAF3C1E519A}"/>
    <dgm:cxn modelId="{D0573CA7-A475-4B84-82CB-FBBE4CA5BB14}" type="presOf" srcId="{4F3B1E3E-CE43-48C2-A32F-EED9C9BC8D23}" destId="{C979723C-3C32-4747-8611-B7291B622704}" srcOrd="0" destOrd="0" presId="urn:microsoft.com/office/officeart/2005/8/layout/hierarchy2"/>
    <dgm:cxn modelId="{0AA237AA-518A-461E-AFB5-30DC3619A11B}" type="presOf" srcId="{0B55F8EB-470A-457D-B947-2D453D80A32D}" destId="{60C0F4D1-6C0A-4A4E-85EA-DD2AEB1FBFF5}" srcOrd="0" destOrd="0" presId="urn:microsoft.com/office/officeart/2005/8/layout/hierarchy2"/>
    <dgm:cxn modelId="{EB150AAC-56C8-4710-A75A-F9FAC28E85E0}" srcId="{7BAA3632-9404-47FE-8D97-135B1AD1422E}" destId="{CB18D03D-F97F-4A07-87DD-2F14A848FD5B}" srcOrd="0" destOrd="0" parTransId="{1ACBE8A6-259B-4DC8-84CD-C5362DEE6990}" sibTransId="{21D28BC5-5DBA-4A11-A6F3-8FD708B348D1}"/>
    <dgm:cxn modelId="{A214EBB0-6A98-4578-997A-0FCC7EB16127}" srcId="{1B3B71F2-40FE-4841-828F-7EB89410E6A4}" destId="{3AAC023A-2F9B-44A3-A518-B656315A8706}" srcOrd="0" destOrd="0" parTransId="{8B243411-AC6A-4977-872E-F08215073BCF}" sibTransId="{827545BE-E464-4D2A-AACA-0A35B5C0EFF6}"/>
    <dgm:cxn modelId="{893A66B3-AA10-42F0-B709-D6130034E061}" type="presOf" srcId="{B383022E-BD68-45A9-AA79-B5EF4386D943}" destId="{2C3C833E-F343-4D80-8229-C078F3F48E64}" srcOrd="0" destOrd="0" presId="urn:microsoft.com/office/officeart/2005/8/layout/hierarchy2"/>
    <dgm:cxn modelId="{26F220BE-3A50-4DCE-9A43-70151C74187D}" type="presOf" srcId="{4C0D7726-D16E-41B7-967A-A874CF1F951D}" destId="{EA816D17-95BC-4DB4-8397-731D397F72F5}" srcOrd="0" destOrd="0" presId="urn:microsoft.com/office/officeart/2005/8/layout/hierarchy2"/>
    <dgm:cxn modelId="{79B6E4C3-0F71-44EC-99CD-AD2CC06D4C5F}" type="presOf" srcId="{43FFF1F5-8F39-47A5-8352-3494B5D6B2F9}" destId="{305EA819-7A59-4E02-B5D9-CAD9C63DEC75}" srcOrd="1" destOrd="0" presId="urn:microsoft.com/office/officeart/2005/8/layout/hierarchy2"/>
    <dgm:cxn modelId="{ADFF67C7-12D4-4722-B508-4D64345C47E0}" type="presOf" srcId="{AE7A7746-9D95-4ABD-B739-1F7DAD0BBBF6}" destId="{6A87517D-FE1B-4BD3-BDD8-916A29A22E06}" srcOrd="1" destOrd="0" presId="urn:microsoft.com/office/officeart/2005/8/layout/hierarchy2"/>
    <dgm:cxn modelId="{5DC97BC7-8662-43D1-BD05-5AD323BBB32F}" type="presOf" srcId="{03FE9B48-BD73-46E4-B5EC-5153E542DF91}" destId="{7584ADA8-E939-45F9-ACFC-771DFCFCE17B}" srcOrd="1" destOrd="0" presId="urn:microsoft.com/office/officeart/2005/8/layout/hierarchy2"/>
    <dgm:cxn modelId="{4CB5B7C9-7ED9-4602-B0B2-81AA67E07683}" srcId="{9032E511-E73B-4C01-9AB7-F7573C18B6B2}" destId="{0B55F8EB-470A-457D-B947-2D453D80A32D}" srcOrd="1" destOrd="0" parTransId="{E8E7D909-A0A2-4235-940C-A5C2479FD9AD}" sibTransId="{37D21857-6132-4452-9CDC-F134B8BB6145}"/>
    <dgm:cxn modelId="{EAC61CCC-E3EE-409A-A932-970235852783}" srcId="{3AAC023A-2F9B-44A3-A518-B656315A8706}" destId="{9032E511-E73B-4C01-9AB7-F7573C18B6B2}" srcOrd="1" destOrd="0" parTransId="{AE7A7746-9D95-4ABD-B739-1F7DAD0BBBF6}" sibTransId="{22E5CE60-19A3-4FEC-9A2A-3A04A04EDAC0}"/>
    <dgm:cxn modelId="{184235D4-D7FA-46E9-A8CF-2C7119B93D3A}" type="presOf" srcId="{027C020A-4D14-4F9B-B9E6-0FFF29C44E9D}" destId="{56E90DC3-433C-454D-9F32-F5E11D8261DC}" srcOrd="1" destOrd="0" presId="urn:microsoft.com/office/officeart/2005/8/layout/hierarchy2"/>
    <dgm:cxn modelId="{429437D4-CF5F-4741-B074-5611C59EC3AE}" type="presOf" srcId="{CB18D03D-F97F-4A07-87DD-2F14A848FD5B}" destId="{FF2DCBAB-562A-41E8-A67A-2193E4B3BE87}" srcOrd="0" destOrd="0" presId="urn:microsoft.com/office/officeart/2005/8/layout/hierarchy2"/>
    <dgm:cxn modelId="{D0B555D5-4C72-4FED-BA4B-2C1BDA70CE5B}" type="presOf" srcId="{9032E511-E73B-4C01-9AB7-F7573C18B6B2}" destId="{A2B92A7B-E500-491E-8F5A-C8405CB50199}" srcOrd="0" destOrd="0" presId="urn:microsoft.com/office/officeart/2005/8/layout/hierarchy2"/>
    <dgm:cxn modelId="{B283D0D6-CA3D-4688-A4AA-4822C049C5AD}" srcId="{F2833718-DC48-405D-804E-4B9D6E921ECD}" destId="{1CAE12B7-C7D8-4765-A40D-FD601BD24C25}" srcOrd="1" destOrd="0" parTransId="{4C0D7726-D16E-41B7-967A-A874CF1F951D}" sibTransId="{A499640E-D0A2-4089-A98B-F1EE534AB4BA}"/>
    <dgm:cxn modelId="{E4C39DD7-C2DD-4645-B5F4-F3F6BF3DCBE3}" type="presOf" srcId="{9B1DA9DC-32DC-4E32-8045-897DD7C38FD8}" destId="{6773134A-63A1-4655-BCC7-6881E7381D4A}" srcOrd="1" destOrd="0" presId="urn:microsoft.com/office/officeart/2005/8/layout/hierarchy2"/>
    <dgm:cxn modelId="{CD705EDE-0853-4F44-BC18-575E05CD43D4}" type="presOf" srcId="{1B3B71F2-40FE-4841-828F-7EB89410E6A4}" destId="{4D39E5CD-081B-41E4-BE8B-6E9144783E58}" srcOrd="0" destOrd="0" presId="urn:microsoft.com/office/officeart/2005/8/layout/hierarchy2"/>
    <dgm:cxn modelId="{8A68A9EA-72C0-4DE1-9C08-1ACDE0D4997F}" type="presOf" srcId="{1E2944F2-E791-471A-985D-742C69F8B5E1}" destId="{147558F8-6363-4D98-8CCD-E0675B4990C6}" srcOrd="0" destOrd="0" presId="urn:microsoft.com/office/officeart/2005/8/layout/hierarchy2"/>
    <dgm:cxn modelId="{8511EBEF-83B4-49AF-AA69-1BE2B5D01944}" type="presOf" srcId="{DF857286-EEDF-41E7-9DC4-1C0771E85BE4}" destId="{EBCABD11-6C41-45B1-AA38-84D835F82918}" srcOrd="0" destOrd="0" presId="urn:microsoft.com/office/officeart/2005/8/layout/hierarchy2"/>
    <dgm:cxn modelId="{981249F8-B73A-48CB-9E65-19646387D8C2}" type="presOf" srcId="{3AAC023A-2F9B-44A3-A518-B656315A8706}" destId="{23FEB909-ABDE-4919-875D-FD2CF1E276D5}" srcOrd="0" destOrd="0" presId="urn:microsoft.com/office/officeart/2005/8/layout/hierarchy2"/>
    <dgm:cxn modelId="{BD3B969A-D0C1-407E-AA56-07E3D4B7438A}" type="presParOf" srcId="{4D39E5CD-081B-41E4-BE8B-6E9144783E58}" destId="{D705EFBF-D2AB-4246-8745-BCF0F611EE95}" srcOrd="0" destOrd="0" presId="urn:microsoft.com/office/officeart/2005/8/layout/hierarchy2"/>
    <dgm:cxn modelId="{6F8E055D-FEC0-4E36-A132-FF5934E37D58}" type="presParOf" srcId="{D705EFBF-D2AB-4246-8745-BCF0F611EE95}" destId="{23FEB909-ABDE-4919-875D-FD2CF1E276D5}" srcOrd="0" destOrd="0" presId="urn:microsoft.com/office/officeart/2005/8/layout/hierarchy2"/>
    <dgm:cxn modelId="{46658DA8-BB9E-4D37-8BDE-3DB618EC3335}" type="presParOf" srcId="{D705EFBF-D2AB-4246-8745-BCF0F611EE95}" destId="{E93732C6-4053-4335-BA13-59AAF8A2E7C7}" srcOrd="1" destOrd="0" presId="urn:microsoft.com/office/officeart/2005/8/layout/hierarchy2"/>
    <dgm:cxn modelId="{932BF612-6FCE-4A15-8105-3785DD7DD187}" type="presParOf" srcId="{E93732C6-4053-4335-BA13-59AAF8A2E7C7}" destId="{2C3C833E-F343-4D80-8229-C078F3F48E64}" srcOrd="0" destOrd="0" presId="urn:microsoft.com/office/officeart/2005/8/layout/hierarchy2"/>
    <dgm:cxn modelId="{3F6B6C2C-3373-45B7-A06F-C8344D9E6023}" type="presParOf" srcId="{2C3C833E-F343-4D80-8229-C078F3F48E64}" destId="{B69EC4B1-8988-4262-8578-56877B23785B}" srcOrd="0" destOrd="0" presId="urn:microsoft.com/office/officeart/2005/8/layout/hierarchy2"/>
    <dgm:cxn modelId="{9271E89F-5DBD-4311-824A-FF9B48C95FDD}" type="presParOf" srcId="{E93732C6-4053-4335-BA13-59AAF8A2E7C7}" destId="{EFDAE518-876C-49CC-A9EB-86B511F23D47}" srcOrd="1" destOrd="0" presId="urn:microsoft.com/office/officeart/2005/8/layout/hierarchy2"/>
    <dgm:cxn modelId="{77F5C669-5E12-4C02-A4E7-88206F757171}" type="presParOf" srcId="{EFDAE518-876C-49CC-A9EB-86B511F23D47}" destId="{C979723C-3C32-4747-8611-B7291B622704}" srcOrd="0" destOrd="0" presId="urn:microsoft.com/office/officeart/2005/8/layout/hierarchy2"/>
    <dgm:cxn modelId="{9A00D5DA-D599-4BCD-BBF5-B11AC860F9EB}" type="presParOf" srcId="{EFDAE518-876C-49CC-A9EB-86B511F23D47}" destId="{EAE8BA18-8EC0-4488-8DC1-6260926F2847}" srcOrd="1" destOrd="0" presId="urn:microsoft.com/office/officeart/2005/8/layout/hierarchy2"/>
    <dgm:cxn modelId="{E2842F34-0A58-4941-A178-4E0DF8406952}" type="presParOf" srcId="{EAE8BA18-8EC0-4488-8DC1-6260926F2847}" destId="{6E1B6C74-6668-42E0-8DEA-D601921FD957}" srcOrd="0" destOrd="0" presId="urn:microsoft.com/office/officeart/2005/8/layout/hierarchy2"/>
    <dgm:cxn modelId="{7D20612D-72A4-4963-AAE1-94B0759F600F}" type="presParOf" srcId="{6E1B6C74-6668-42E0-8DEA-D601921FD957}" destId="{305EA819-7A59-4E02-B5D9-CAD9C63DEC75}" srcOrd="0" destOrd="0" presId="urn:microsoft.com/office/officeart/2005/8/layout/hierarchy2"/>
    <dgm:cxn modelId="{2C806A89-CF0D-47E1-B992-E1A2FEA28EC2}" type="presParOf" srcId="{EAE8BA18-8EC0-4488-8DC1-6260926F2847}" destId="{BCBD25F7-9B74-4AD5-99BA-40535FDBBF27}" srcOrd="1" destOrd="0" presId="urn:microsoft.com/office/officeart/2005/8/layout/hierarchy2"/>
    <dgm:cxn modelId="{F1D58E90-3D7B-4A74-BF7A-F52C5F076EF3}" type="presParOf" srcId="{BCBD25F7-9B74-4AD5-99BA-40535FDBBF27}" destId="{5E920B8C-79AE-44B8-884A-0E333FE64B73}" srcOrd="0" destOrd="0" presId="urn:microsoft.com/office/officeart/2005/8/layout/hierarchy2"/>
    <dgm:cxn modelId="{F6F29714-57D3-4FAD-8470-ED463A8151B5}" type="presParOf" srcId="{BCBD25F7-9B74-4AD5-99BA-40535FDBBF27}" destId="{7B29C124-B2BF-4902-8839-C8F4B03C6051}" srcOrd="1" destOrd="0" presId="urn:microsoft.com/office/officeart/2005/8/layout/hierarchy2"/>
    <dgm:cxn modelId="{7D0D88C4-48BF-4373-8D7C-D9DE7702C21E}" type="presParOf" srcId="{7B29C124-B2BF-4902-8839-C8F4B03C6051}" destId="{07601B8A-7073-4737-A236-71B90674DE27}" srcOrd="0" destOrd="0" presId="urn:microsoft.com/office/officeart/2005/8/layout/hierarchy2"/>
    <dgm:cxn modelId="{803BD246-F019-4057-B26F-36B78090083E}" type="presParOf" srcId="{07601B8A-7073-4737-A236-71B90674DE27}" destId="{4D9B4E15-7872-4744-B186-73896C97EDE6}" srcOrd="0" destOrd="0" presId="urn:microsoft.com/office/officeart/2005/8/layout/hierarchy2"/>
    <dgm:cxn modelId="{AF52A416-17AB-4850-A951-4B40D776CF7A}" type="presParOf" srcId="{7B29C124-B2BF-4902-8839-C8F4B03C6051}" destId="{E197FE58-0E0C-4CBD-B2ED-6515F77CBA11}" srcOrd="1" destOrd="0" presId="urn:microsoft.com/office/officeart/2005/8/layout/hierarchy2"/>
    <dgm:cxn modelId="{3CFC188E-85B4-4A76-ACBF-FEEF2879268D}" type="presParOf" srcId="{E197FE58-0E0C-4CBD-B2ED-6515F77CBA11}" destId="{FF2DCBAB-562A-41E8-A67A-2193E4B3BE87}" srcOrd="0" destOrd="0" presId="urn:microsoft.com/office/officeart/2005/8/layout/hierarchy2"/>
    <dgm:cxn modelId="{D80222AA-0A95-410B-AAD9-6EEC9AB5E2C8}" type="presParOf" srcId="{E197FE58-0E0C-4CBD-B2ED-6515F77CBA11}" destId="{F2CB724E-F336-47C1-B0B0-0EAF8FF68AB9}" srcOrd="1" destOrd="0" presId="urn:microsoft.com/office/officeart/2005/8/layout/hierarchy2"/>
    <dgm:cxn modelId="{A78BCB7C-AECF-4E88-91BF-01AC985026ED}" type="presParOf" srcId="{7B29C124-B2BF-4902-8839-C8F4B03C6051}" destId="{57D10F31-23E7-43A1-B262-3B32A0EC5782}" srcOrd="2" destOrd="0" presId="urn:microsoft.com/office/officeart/2005/8/layout/hierarchy2"/>
    <dgm:cxn modelId="{732B7648-B3EB-4603-AF4B-D9E4872E4E99}" type="presParOf" srcId="{57D10F31-23E7-43A1-B262-3B32A0EC5782}" destId="{6773134A-63A1-4655-BCC7-6881E7381D4A}" srcOrd="0" destOrd="0" presId="urn:microsoft.com/office/officeart/2005/8/layout/hierarchy2"/>
    <dgm:cxn modelId="{AB907945-1D8D-4DBE-AF27-1F2A090E9697}" type="presParOf" srcId="{7B29C124-B2BF-4902-8839-C8F4B03C6051}" destId="{4E4EAE33-F563-49F0-9DE2-5F2FDC47E2FF}" srcOrd="3" destOrd="0" presId="urn:microsoft.com/office/officeart/2005/8/layout/hierarchy2"/>
    <dgm:cxn modelId="{63C176CC-2D4F-4E6E-8BD4-0FB9B7246F22}" type="presParOf" srcId="{4E4EAE33-F563-49F0-9DE2-5F2FDC47E2FF}" destId="{2B8437F1-D671-4B65-AF2F-BC5D99577ECD}" srcOrd="0" destOrd="0" presId="urn:microsoft.com/office/officeart/2005/8/layout/hierarchy2"/>
    <dgm:cxn modelId="{57F79170-F683-409A-AEB4-6385FC357210}" type="presParOf" srcId="{4E4EAE33-F563-49F0-9DE2-5F2FDC47E2FF}" destId="{538394B4-90BE-499A-A626-77D3A95415C9}" srcOrd="1" destOrd="0" presId="urn:microsoft.com/office/officeart/2005/8/layout/hierarchy2"/>
    <dgm:cxn modelId="{B85128C6-EE48-476B-A8C7-AC354C6B7A62}" type="presParOf" srcId="{E93732C6-4053-4335-BA13-59AAF8A2E7C7}" destId="{653C0C1E-266D-4A38-A8D0-7D15B32E99E8}" srcOrd="2" destOrd="0" presId="urn:microsoft.com/office/officeart/2005/8/layout/hierarchy2"/>
    <dgm:cxn modelId="{5E92B117-92CD-43EA-B367-BB40EA100049}" type="presParOf" srcId="{653C0C1E-266D-4A38-A8D0-7D15B32E99E8}" destId="{6A87517D-FE1B-4BD3-BDD8-916A29A22E06}" srcOrd="0" destOrd="0" presId="urn:microsoft.com/office/officeart/2005/8/layout/hierarchy2"/>
    <dgm:cxn modelId="{E9EC1746-4D16-4EB7-A21B-481A07BE9EE7}" type="presParOf" srcId="{E93732C6-4053-4335-BA13-59AAF8A2E7C7}" destId="{C5EB5662-E789-4EFE-A318-1CD8F1AE272E}" srcOrd="3" destOrd="0" presId="urn:microsoft.com/office/officeart/2005/8/layout/hierarchy2"/>
    <dgm:cxn modelId="{288251B8-765F-44CA-A8D1-CCDFE78E52C4}" type="presParOf" srcId="{C5EB5662-E789-4EFE-A318-1CD8F1AE272E}" destId="{A2B92A7B-E500-491E-8F5A-C8405CB50199}" srcOrd="0" destOrd="0" presId="urn:microsoft.com/office/officeart/2005/8/layout/hierarchy2"/>
    <dgm:cxn modelId="{FF562AF5-E0EE-4BC0-AE9E-BED2064034FD}" type="presParOf" srcId="{C5EB5662-E789-4EFE-A318-1CD8F1AE272E}" destId="{2A04A156-7DD4-4ABE-9D50-D2A6EAE6C52E}" srcOrd="1" destOrd="0" presId="urn:microsoft.com/office/officeart/2005/8/layout/hierarchy2"/>
    <dgm:cxn modelId="{F6E1AE41-B592-46FC-A887-B6A9D4C4FDED}" type="presParOf" srcId="{2A04A156-7DD4-4ABE-9D50-D2A6EAE6C52E}" destId="{F3B99C7D-8CDB-41AF-A01C-BB776208BF19}" srcOrd="0" destOrd="0" presId="urn:microsoft.com/office/officeart/2005/8/layout/hierarchy2"/>
    <dgm:cxn modelId="{024886CE-A333-44D0-A345-0611A3FEE587}" type="presParOf" srcId="{F3B99C7D-8CDB-41AF-A01C-BB776208BF19}" destId="{27CC7F10-B166-4D54-A23F-A9042807E649}" srcOrd="0" destOrd="0" presId="urn:microsoft.com/office/officeart/2005/8/layout/hierarchy2"/>
    <dgm:cxn modelId="{6EFF91D7-8D05-406C-94EB-56F8EC5FFF13}" type="presParOf" srcId="{2A04A156-7DD4-4ABE-9D50-D2A6EAE6C52E}" destId="{18F9E976-D5F6-441F-8575-2781930E15B6}" srcOrd="1" destOrd="0" presId="urn:microsoft.com/office/officeart/2005/8/layout/hierarchy2"/>
    <dgm:cxn modelId="{7503097B-C0DF-47C6-A6C9-B95205D0ECCD}" type="presParOf" srcId="{18F9E976-D5F6-441F-8575-2781930E15B6}" destId="{1169010F-5173-4C6A-AE02-7EDFAA197197}" srcOrd="0" destOrd="0" presId="urn:microsoft.com/office/officeart/2005/8/layout/hierarchy2"/>
    <dgm:cxn modelId="{01C39B21-2EBB-4907-82B6-9E4D9F3DB0B8}" type="presParOf" srcId="{18F9E976-D5F6-441F-8575-2781930E15B6}" destId="{916BA1C8-8EED-493C-8AAC-BF436142923D}" srcOrd="1" destOrd="0" presId="urn:microsoft.com/office/officeart/2005/8/layout/hierarchy2"/>
    <dgm:cxn modelId="{C54F143E-2636-4003-A7A0-F6F85AF879AF}" type="presParOf" srcId="{2A04A156-7DD4-4ABE-9D50-D2A6EAE6C52E}" destId="{D9A3B8F6-B220-473A-A690-FED92AD6BD8B}" srcOrd="2" destOrd="0" presId="urn:microsoft.com/office/officeart/2005/8/layout/hierarchy2"/>
    <dgm:cxn modelId="{4F6F37A5-04D1-4F29-AC02-F7CED8DAE511}" type="presParOf" srcId="{D9A3B8F6-B220-473A-A690-FED92AD6BD8B}" destId="{CA8C2BFF-7B5C-4B1C-9B9B-46B76C9710B5}" srcOrd="0" destOrd="0" presId="urn:microsoft.com/office/officeart/2005/8/layout/hierarchy2"/>
    <dgm:cxn modelId="{AFB19CE0-33F9-470F-B49E-87F238C488B5}" type="presParOf" srcId="{2A04A156-7DD4-4ABE-9D50-D2A6EAE6C52E}" destId="{157B2247-3D9A-49B8-A5A0-C988C5104392}" srcOrd="3" destOrd="0" presId="urn:microsoft.com/office/officeart/2005/8/layout/hierarchy2"/>
    <dgm:cxn modelId="{DE09DB71-74C7-4FB7-914D-AE3A2011CB9F}" type="presParOf" srcId="{157B2247-3D9A-49B8-A5A0-C988C5104392}" destId="{60C0F4D1-6C0A-4A4E-85EA-DD2AEB1FBFF5}" srcOrd="0" destOrd="0" presId="urn:microsoft.com/office/officeart/2005/8/layout/hierarchy2"/>
    <dgm:cxn modelId="{99D0A096-DF9F-40DF-B0F5-B1F8EC039DC0}" type="presParOf" srcId="{157B2247-3D9A-49B8-A5A0-C988C5104392}" destId="{2643025F-F459-4984-9241-A54F502681A1}" srcOrd="1" destOrd="0" presId="urn:microsoft.com/office/officeart/2005/8/layout/hierarchy2"/>
    <dgm:cxn modelId="{B8E4CBA4-446C-417A-AF45-76632F0C81DC}" type="presParOf" srcId="{2643025F-F459-4984-9241-A54F502681A1}" destId="{57553B13-B735-4502-B530-801D06AA2EBB}" srcOrd="0" destOrd="0" presId="urn:microsoft.com/office/officeart/2005/8/layout/hierarchy2"/>
    <dgm:cxn modelId="{A6118C59-1CF0-44E2-BA6A-0CF40C1A3FA1}" type="presParOf" srcId="{57553B13-B735-4502-B530-801D06AA2EBB}" destId="{56E90DC3-433C-454D-9F32-F5E11D8261DC}" srcOrd="0" destOrd="0" presId="urn:microsoft.com/office/officeart/2005/8/layout/hierarchy2"/>
    <dgm:cxn modelId="{9EF20D82-252E-4DBC-B13A-0E79CF6774E1}" type="presParOf" srcId="{2643025F-F459-4984-9241-A54F502681A1}" destId="{717EFC4D-F3F9-4509-802A-FE91CCE7237F}" srcOrd="1" destOrd="0" presId="urn:microsoft.com/office/officeart/2005/8/layout/hierarchy2"/>
    <dgm:cxn modelId="{4FE2408F-848E-4C81-8DB3-DB43ED68BF90}" type="presParOf" srcId="{717EFC4D-F3F9-4509-802A-FE91CCE7237F}" destId="{147558F8-6363-4D98-8CCD-E0675B4990C6}" srcOrd="0" destOrd="0" presId="urn:microsoft.com/office/officeart/2005/8/layout/hierarchy2"/>
    <dgm:cxn modelId="{0A0A829D-57E8-4253-A99B-C7F6C9A2119D}" type="presParOf" srcId="{717EFC4D-F3F9-4509-802A-FE91CCE7237F}" destId="{BD6A0741-30D9-494A-B200-CE1ACF8AD097}" srcOrd="1" destOrd="0" presId="urn:microsoft.com/office/officeart/2005/8/layout/hierarchy2"/>
    <dgm:cxn modelId="{7A8BE515-7977-4624-885E-86B77156D53C}" type="presParOf" srcId="{2643025F-F459-4984-9241-A54F502681A1}" destId="{EBCABD11-6C41-45B1-AA38-84D835F82918}" srcOrd="2" destOrd="0" presId="urn:microsoft.com/office/officeart/2005/8/layout/hierarchy2"/>
    <dgm:cxn modelId="{6E8B5959-5DDF-4702-BF34-F5C4CD1DFB5A}" type="presParOf" srcId="{EBCABD11-6C41-45B1-AA38-84D835F82918}" destId="{DD3A36C9-2C59-4414-890C-D2B51A34B21F}" srcOrd="0" destOrd="0" presId="urn:microsoft.com/office/officeart/2005/8/layout/hierarchy2"/>
    <dgm:cxn modelId="{3F2E5122-C789-471C-B258-5709717B6943}" type="presParOf" srcId="{2643025F-F459-4984-9241-A54F502681A1}" destId="{5283222D-BA5C-43E6-9D11-2F63DC967225}" srcOrd="3" destOrd="0" presId="urn:microsoft.com/office/officeart/2005/8/layout/hierarchy2"/>
    <dgm:cxn modelId="{61BA1C48-C0DD-4D91-83CB-4D93B318C6FB}" type="presParOf" srcId="{5283222D-BA5C-43E6-9D11-2F63DC967225}" destId="{4AE47072-BB2A-470C-8A24-EAC7671A18D1}" srcOrd="0" destOrd="0" presId="urn:microsoft.com/office/officeart/2005/8/layout/hierarchy2"/>
    <dgm:cxn modelId="{1716396A-D70C-4866-9C21-974059B02EFE}" type="presParOf" srcId="{5283222D-BA5C-43E6-9D11-2F63DC967225}" destId="{DF279105-E18A-4EEB-A0E6-02FB4596F242}" srcOrd="1" destOrd="0" presId="urn:microsoft.com/office/officeart/2005/8/layout/hierarchy2"/>
    <dgm:cxn modelId="{B08B99E0-ACF5-4794-A3E9-F8A8DE3A591B}" type="presParOf" srcId="{E93732C6-4053-4335-BA13-59AAF8A2E7C7}" destId="{6DD50BD7-60D5-451F-B39E-1BDE591651F1}" srcOrd="4" destOrd="0" presId="urn:microsoft.com/office/officeart/2005/8/layout/hierarchy2"/>
    <dgm:cxn modelId="{C7BC7073-B2EA-401C-BB41-AFAF589554F4}" type="presParOf" srcId="{6DD50BD7-60D5-451F-B39E-1BDE591651F1}" destId="{B0DE78C0-38B1-41D6-A597-B13775DA8273}" srcOrd="0" destOrd="0" presId="urn:microsoft.com/office/officeart/2005/8/layout/hierarchy2"/>
    <dgm:cxn modelId="{315854EA-E3E2-4F77-9046-5CDBE6A87798}" type="presParOf" srcId="{E93732C6-4053-4335-BA13-59AAF8A2E7C7}" destId="{6BFBD63A-66C2-415D-9CFD-03FB85236425}" srcOrd="5" destOrd="0" presId="urn:microsoft.com/office/officeart/2005/8/layout/hierarchy2"/>
    <dgm:cxn modelId="{C34B414C-5197-41B9-AEFF-2D3C7FF7CFEB}" type="presParOf" srcId="{6BFBD63A-66C2-415D-9CFD-03FB85236425}" destId="{ADD77573-C4C4-4845-87AA-CA3B872ADB90}" srcOrd="0" destOrd="0" presId="urn:microsoft.com/office/officeart/2005/8/layout/hierarchy2"/>
    <dgm:cxn modelId="{83439091-9318-408B-8EC9-A6ED9A6D64C9}" type="presParOf" srcId="{6BFBD63A-66C2-415D-9CFD-03FB85236425}" destId="{6CA2541E-ECAB-4DD3-B0C8-A890A2427B79}" srcOrd="1" destOrd="0" presId="urn:microsoft.com/office/officeart/2005/8/layout/hierarchy2"/>
    <dgm:cxn modelId="{4F75DF3A-E031-4E48-BE92-75D5842ADD64}" type="presParOf" srcId="{6CA2541E-ECAB-4DD3-B0C8-A890A2427B79}" destId="{2F1735CC-17BA-45F7-8C57-B9AE8F12AC0A}" srcOrd="0" destOrd="0" presId="urn:microsoft.com/office/officeart/2005/8/layout/hierarchy2"/>
    <dgm:cxn modelId="{012DEA82-D61A-4548-A402-E8996B129468}" type="presParOf" srcId="{2F1735CC-17BA-45F7-8C57-B9AE8F12AC0A}" destId="{7584ADA8-E939-45F9-ACFC-771DFCFCE17B}" srcOrd="0" destOrd="0" presId="urn:microsoft.com/office/officeart/2005/8/layout/hierarchy2"/>
    <dgm:cxn modelId="{A3F6DFFE-FC94-41E7-B91E-F36C7AF13D6F}" type="presParOf" srcId="{6CA2541E-ECAB-4DD3-B0C8-A890A2427B79}" destId="{ACA8B0D3-F370-454A-A846-E3F5AE469AFD}" srcOrd="1" destOrd="0" presId="urn:microsoft.com/office/officeart/2005/8/layout/hierarchy2"/>
    <dgm:cxn modelId="{2288836E-C2A5-4F42-94D7-32B6D0DF97A7}" type="presParOf" srcId="{ACA8B0D3-F370-454A-A846-E3F5AE469AFD}" destId="{372A8089-56C8-4D3A-84D2-1A80596A86F4}" srcOrd="0" destOrd="0" presId="urn:microsoft.com/office/officeart/2005/8/layout/hierarchy2"/>
    <dgm:cxn modelId="{10E48612-4278-4187-AE6B-9CC3CE43767F}" type="presParOf" srcId="{ACA8B0D3-F370-454A-A846-E3F5AE469AFD}" destId="{F613118F-5803-4994-BC05-B930DA574DB5}" srcOrd="1" destOrd="0" presId="urn:microsoft.com/office/officeart/2005/8/layout/hierarchy2"/>
    <dgm:cxn modelId="{92ED022E-218B-4878-AC2D-5D27CCCF5F69}" type="presParOf" srcId="{6CA2541E-ECAB-4DD3-B0C8-A890A2427B79}" destId="{EA816D17-95BC-4DB4-8397-731D397F72F5}" srcOrd="2" destOrd="0" presId="urn:microsoft.com/office/officeart/2005/8/layout/hierarchy2"/>
    <dgm:cxn modelId="{6124802F-A739-4DF3-8D30-C494B1CC629F}" type="presParOf" srcId="{EA816D17-95BC-4DB4-8397-731D397F72F5}" destId="{44E4EF18-6E2C-4476-BEF4-2574D5AE495C}" srcOrd="0" destOrd="0" presId="urn:microsoft.com/office/officeart/2005/8/layout/hierarchy2"/>
    <dgm:cxn modelId="{9C51393E-A58E-4FD8-96C1-313442E68631}" type="presParOf" srcId="{6CA2541E-ECAB-4DD3-B0C8-A890A2427B79}" destId="{531C016B-D467-4BB5-A388-1FDA1F0BD445}" srcOrd="3" destOrd="0" presId="urn:microsoft.com/office/officeart/2005/8/layout/hierarchy2"/>
    <dgm:cxn modelId="{2B0B08E7-7E44-4CC0-86F0-99E492EDFF59}" type="presParOf" srcId="{531C016B-D467-4BB5-A388-1FDA1F0BD445}" destId="{D19E1780-0924-4421-8785-A388E1823524}" srcOrd="0" destOrd="0" presId="urn:microsoft.com/office/officeart/2005/8/layout/hierarchy2"/>
    <dgm:cxn modelId="{8574C84D-2818-428B-B51C-84B4E9D65AC8}" type="presParOf" srcId="{531C016B-D467-4BB5-A388-1FDA1F0BD445}" destId="{15CF0AED-4ACC-43E4-8670-3C9AE29C91F4}" srcOrd="1" destOrd="0" presId="urn:microsoft.com/office/officeart/2005/8/layout/hierarchy2"/>
    <dgm:cxn modelId="{49EAC682-E021-4C64-8B07-37EC3D33E3A6}" type="presParOf" srcId="{6CA2541E-ECAB-4DD3-B0C8-A890A2427B79}" destId="{72733919-1CE2-4936-80B9-21B4A5CFCAD6}" srcOrd="4" destOrd="0" presId="urn:microsoft.com/office/officeart/2005/8/layout/hierarchy2"/>
    <dgm:cxn modelId="{18180AB9-0380-4025-B076-85EED598DA88}" type="presParOf" srcId="{72733919-1CE2-4936-80B9-21B4A5CFCAD6}" destId="{E34BE261-CFEF-4020-98CD-D49D4D82AAA6}" srcOrd="0" destOrd="0" presId="urn:microsoft.com/office/officeart/2005/8/layout/hierarchy2"/>
    <dgm:cxn modelId="{38409711-73A4-46D7-9242-3D3D5C380B84}" type="presParOf" srcId="{6CA2541E-ECAB-4DD3-B0C8-A890A2427B79}" destId="{5075B28C-6890-489A-889C-97754C11CC07}" srcOrd="5" destOrd="0" presId="urn:microsoft.com/office/officeart/2005/8/layout/hierarchy2"/>
    <dgm:cxn modelId="{1D8EEDB1-7A6A-45AF-8ED3-02A08180FDA1}" type="presParOf" srcId="{5075B28C-6890-489A-889C-97754C11CC07}" destId="{55A8362D-CA12-41CA-9D93-43F770988E3B}" srcOrd="0" destOrd="0" presId="urn:microsoft.com/office/officeart/2005/8/layout/hierarchy2"/>
    <dgm:cxn modelId="{C7E37F34-013D-4315-BE66-D65670F9FCEB}" type="presParOf" srcId="{5075B28C-6890-489A-889C-97754C11CC07}" destId="{0A155164-A4D2-4881-957B-E265D5EA6D8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FEB909-ABDE-4919-875D-FD2CF1E276D5}">
      <dsp:nvSpPr>
        <dsp:cNvPr id="0" name=""/>
        <dsp:cNvSpPr/>
      </dsp:nvSpPr>
      <dsp:spPr>
        <a:xfrm>
          <a:off x="537120" y="1285473"/>
          <a:ext cx="893874" cy="446937"/>
        </a:xfrm>
        <a:prstGeom prst="roundRect">
          <a:avLst>
            <a:gd name="adj" fmla="val 10000"/>
          </a:avLst>
        </a:prstGeom>
        <a:solidFill>
          <a:srgbClr val="FF99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Data Mask</a:t>
          </a:r>
        </a:p>
      </dsp:txBody>
      <dsp:txXfrm>
        <a:off x="550210" y="1298563"/>
        <a:ext cx="867694" cy="420757"/>
      </dsp:txXfrm>
    </dsp:sp>
    <dsp:sp modelId="{2C3C833E-F343-4D80-8229-C078F3F48E64}">
      <dsp:nvSpPr>
        <dsp:cNvPr id="0" name=""/>
        <dsp:cNvSpPr/>
      </dsp:nvSpPr>
      <dsp:spPr>
        <a:xfrm rot="17350740">
          <a:off x="1065587" y="982681"/>
          <a:ext cx="1088362" cy="24565"/>
        </a:xfrm>
        <a:custGeom>
          <a:avLst/>
          <a:gdLst/>
          <a:ahLst/>
          <a:cxnLst/>
          <a:rect l="0" t="0" r="0" b="0"/>
          <a:pathLst>
            <a:path>
              <a:moveTo>
                <a:pt x="0" y="12282"/>
              </a:moveTo>
              <a:lnTo>
                <a:pt x="1088362"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582559" y="967755"/>
        <a:ext cx="54418" cy="54418"/>
      </dsp:txXfrm>
    </dsp:sp>
    <dsp:sp modelId="{C979723C-3C32-4747-8611-B7291B622704}">
      <dsp:nvSpPr>
        <dsp:cNvPr id="0" name=""/>
        <dsp:cNvSpPr/>
      </dsp:nvSpPr>
      <dsp:spPr>
        <a:xfrm>
          <a:off x="1788543" y="257518"/>
          <a:ext cx="893874" cy="446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Container</a:t>
          </a:r>
        </a:p>
      </dsp:txBody>
      <dsp:txXfrm>
        <a:off x="1801633" y="270608"/>
        <a:ext cx="867694" cy="420757"/>
      </dsp:txXfrm>
    </dsp:sp>
    <dsp:sp modelId="{6E1B6C74-6668-42E0-8DEA-D601921FD957}">
      <dsp:nvSpPr>
        <dsp:cNvPr id="0" name=""/>
        <dsp:cNvSpPr/>
      </dsp:nvSpPr>
      <dsp:spPr>
        <a:xfrm>
          <a:off x="2682417" y="468704"/>
          <a:ext cx="357549" cy="24565"/>
        </a:xfrm>
        <a:custGeom>
          <a:avLst/>
          <a:gdLst/>
          <a:ahLst/>
          <a:cxnLst/>
          <a:rect l="0" t="0" r="0" b="0"/>
          <a:pathLst>
            <a:path>
              <a:moveTo>
                <a:pt x="0" y="12282"/>
              </a:moveTo>
              <a:lnTo>
                <a:pt x="357549"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52253" y="472048"/>
        <a:ext cx="17877" cy="17877"/>
      </dsp:txXfrm>
    </dsp:sp>
    <dsp:sp modelId="{5E920B8C-79AE-44B8-884A-0E333FE64B73}">
      <dsp:nvSpPr>
        <dsp:cNvPr id="0" name=""/>
        <dsp:cNvSpPr/>
      </dsp:nvSpPr>
      <dsp:spPr>
        <a:xfrm>
          <a:off x="3039967" y="257518"/>
          <a:ext cx="893874" cy="446937"/>
        </a:xfrm>
        <a:prstGeom prst="roundRect">
          <a:avLst>
            <a:gd name="adj" fmla="val 10000"/>
          </a:avLst>
        </a:prstGeom>
        <a:solidFill>
          <a:srgbClr val="8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Container</a:t>
          </a:r>
        </a:p>
      </dsp:txBody>
      <dsp:txXfrm>
        <a:off x="3053057" y="270608"/>
        <a:ext cx="867694" cy="420757"/>
      </dsp:txXfrm>
    </dsp:sp>
    <dsp:sp modelId="{07601B8A-7073-4737-A236-71B90674DE27}">
      <dsp:nvSpPr>
        <dsp:cNvPr id="0" name=""/>
        <dsp:cNvSpPr/>
      </dsp:nvSpPr>
      <dsp:spPr>
        <a:xfrm rot="19457599">
          <a:off x="3892454" y="340209"/>
          <a:ext cx="440323" cy="24565"/>
        </a:xfrm>
        <a:custGeom>
          <a:avLst/>
          <a:gdLst/>
          <a:ahLst/>
          <a:cxnLst/>
          <a:rect l="0" t="0" r="0" b="0"/>
          <a:pathLst>
            <a:path>
              <a:moveTo>
                <a:pt x="0" y="12282"/>
              </a:moveTo>
              <a:lnTo>
                <a:pt x="44032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1608" y="341484"/>
        <a:ext cx="22016" cy="22016"/>
      </dsp:txXfrm>
    </dsp:sp>
    <dsp:sp modelId="{FF2DCBAB-562A-41E8-A67A-2193E4B3BE87}">
      <dsp:nvSpPr>
        <dsp:cNvPr id="0" name=""/>
        <dsp:cNvSpPr/>
      </dsp:nvSpPr>
      <dsp:spPr>
        <a:xfrm>
          <a:off x="4291390" y="529"/>
          <a:ext cx="893874" cy="446937"/>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Rectangle</a:t>
          </a:r>
        </a:p>
      </dsp:txBody>
      <dsp:txXfrm>
        <a:off x="4304480" y="13619"/>
        <a:ext cx="867694" cy="420757"/>
      </dsp:txXfrm>
    </dsp:sp>
    <dsp:sp modelId="{57D10F31-23E7-43A1-B262-3B32A0EC5782}">
      <dsp:nvSpPr>
        <dsp:cNvPr id="0" name=""/>
        <dsp:cNvSpPr/>
      </dsp:nvSpPr>
      <dsp:spPr>
        <a:xfrm rot="1985140">
          <a:off x="3897905" y="589690"/>
          <a:ext cx="443258" cy="24565"/>
        </a:xfrm>
        <a:custGeom>
          <a:avLst/>
          <a:gdLst/>
          <a:ahLst/>
          <a:cxnLst/>
          <a:rect l="0" t="0" r="0" b="0"/>
          <a:pathLst>
            <a:path>
              <a:moveTo>
                <a:pt x="0" y="12282"/>
              </a:moveTo>
              <a:lnTo>
                <a:pt x="443258"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8453" y="590891"/>
        <a:ext cx="22162" cy="22162"/>
      </dsp:txXfrm>
    </dsp:sp>
    <dsp:sp modelId="{2B8437F1-D671-4B65-AF2F-BC5D99577ECD}">
      <dsp:nvSpPr>
        <dsp:cNvPr id="0" name=""/>
        <dsp:cNvSpPr/>
      </dsp:nvSpPr>
      <dsp:spPr>
        <a:xfrm>
          <a:off x="4305228" y="499490"/>
          <a:ext cx="893874" cy="446937"/>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Circle</a:t>
          </a:r>
        </a:p>
      </dsp:txBody>
      <dsp:txXfrm>
        <a:off x="4318318" y="512580"/>
        <a:ext cx="867694" cy="420757"/>
      </dsp:txXfrm>
    </dsp:sp>
    <dsp:sp modelId="{653C0C1E-266D-4A38-A8D0-7D15B32E99E8}">
      <dsp:nvSpPr>
        <dsp:cNvPr id="0" name=""/>
        <dsp:cNvSpPr/>
      </dsp:nvSpPr>
      <dsp:spPr>
        <a:xfrm rot="19457599">
          <a:off x="1389607" y="1368165"/>
          <a:ext cx="440323" cy="24565"/>
        </a:xfrm>
        <a:custGeom>
          <a:avLst/>
          <a:gdLst/>
          <a:ahLst/>
          <a:cxnLst/>
          <a:rect l="0" t="0" r="0" b="0"/>
          <a:pathLst>
            <a:path>
              <a:moveTo>
                <a:pt x="0" y="12282"/>
              </a:moveTo>
              <a:lnTo>
                <a:pt x="440323"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598760" y="1369439"/>
        <a:ext cx="22016" cy="22016"/>
      </dsp:txXfrm>
    </dsp:sp>
    <dsp:sp modelId="{A2B92A7B-E500-491E-8F5A-C8405CB50199}">
      <dsp:nvSpPr>
        <dsp:cNvPr id="0" name=""/>
        <dsp:cNvSpPr/>
      </dsp:nvSpPr>
      <dsp:spPr>
        <a:xfrm>
          <a:off x="1788543" y="1028484"/>
          <a:ext cx="893874" cy="446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Button</a:t>
          </a:r>
        </a:p>
      </dsp:txBody>
      <dsp:txXfrm>
        <a:off x="1801633" y="1041574"/>
        <a:ext cx="867694" cy="420757"/>
      </dsp:txXfrm>
    </dsp:sp>
    <dsp:sp modelId="{F3B99C7D-8CDB-41AF-A01C-BB776208BF19}">
      <dsp:nvSpPr>
        <dsp:cNvPr id="0" name=""/>
        <dsp:cNvSpPr/>
      </dsp:nvSpPr>
      <dsp:spPr>
        <a:xfrm rot="19457599">
          <a:off x="2641030" y="1111176"/>
          <a:ext cx="440323" cy="24565"/>
        </a:xfrm>
        <a:custGeom>
          <a:avLst/>
          <a:gdLst/>
          <a:ahLst/>
          <a:cxnLst/>
          <a:rect l="0" t="0" r="0" b="0"/>
          <a:pathLst>
            <a:path>
              <a:moveTo>
                <a:pt x="0" y="12282"/>
              </a:moveTo>
              <a:lnTo>
                <a:pt x="44032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50184" y="1112450"/>
        <a:ext cx="22016" cy="22016"/>
      </dsp:txXfrm>
    </dsp:sp>
    <dsp:sp modelId="{1169010F-5173-4C6A-AE02-7EDFAA197197}">
      <dsp:nvSpPr>
        <dsp:cNvPr id="0" name=""/>
        <dsp:cNvSpPr/>
      </dsp:nvSpPr>
      <dsp:spPr>
        <a:xfrm>
          <a:off x="3039967" y="771496"/>
          <a:ext cx="893874" cy="446937"/>
        </a:xfrm>
        <a:prstGeom prst="roundRect">
          <a:avLst>
            <a:gd name="adj" fmla="val 10000"/>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Image 1</a:t>
          </a:r>
        </a:p>
      </dsp:txBody>
      <dsp:txXfrm>
        <a:off x="3053057" y="784586"/>
        <a:ext cx="867694" cy="420757"/>
      </dsp:txXfrm>
    </dsp:sp>
    <dsp:sp modelId="{D9A3B8F6-B220-473A-A690-FED92AD6BD8B}">
      <dsp:nvSpPr>
        <dsp:cNvPr id="0" name=""/>
        <dsp:cNvSpPr/>
      </dsp:nvSpPr>
      <dsp:spPr>
        <a:xfrm rot="2142401">
          <a:off x="2641030" y="1368165"/>
          <a:ext cx="440323" cy="24565"/>
        </a:xfrm>
        <a:custGeom>
          <a:avLst/>
          <a:gdLst/>
          <a:ahLst/>
          <a:cxnLst/>
          <a:rect l="0" t="0" r="0" b="0"/>
          <a:pathLst>
            <a:path>
              <a:moveTo>
                <a:pt x="0" y="12282"/>
              </a:moveTo>
              <a:lnTo>
                <a:pt x="44032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50184" y="1369439"/>
        <a:ext cx="22016" cy="22016"/>
      </dsp:txXfrm>
    </dsp:sp>
    <dsp:sp modelId="{60C0F4D1-6C0A-4A4E-85EA-DD2AEB1FBFF5}">
      <dsp:nvSpPr>
        <dsp:cNvPr id="0" name=""/>
        <dsp:cNvSpPr/>
      </dsp:nvSpPr>
      <dsp:spPr>
        <a:xfrm>
          <a:off x="3039967" y="1285473"/>
          <a:ext cx="893874" cy="446937"/>
        </a:xfrm>
        <a:prstGeom prst="roundRect">
          <a:avLst>
            <a:gd name="adj" fmla="val 10000"/>
          </a:avLst>
        </a:prstGeom>
        <a:solidFill>
          <a:srgbClr val="8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Container</a:t>
          </a:r>
        </a:p>
      </dsp:txBody>
      <dsp:txXfrm>
        <a:off x="3053057" y="1298563"/>
        <a:ext cx="867694" cy="420757"/>
      </dsp:txXfrm>
    </dsp:sp>
    <dsp:sp modelId="{57553B13-B735-4502-B530-801D06AA2EBB}">
      <dsp:nvSpPr>
        <dsp:cNvPr id="0" name=""/>
        <dsp:cNvSpPr/>
      </dsp:nvSpPr>
      <dsp:spPr>
        <a:xfrm rot="19457599">
          <a:off x="3892454" y="1368165"/>
          <a:ext cx="440323" cy="24565"/>
        </a:xfrm>
        <a:custGeom>
          <a:avLst/>
          <a:gdLst/>
          <a:ahLst/>
          <a:cxnLst/>
          <a:rect l="0" t="0" r="0" b="0"/>
          <a:pathLst>
            <a:path>
              <a:moveTo>
                <a:pt x="0" y="12282"/>
              </a:moveTo>
              <a:lnTo>
                <a:pt x="44032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1608" y="1369439"/>
        <a:ext cx="22016" cy="22016"/>
      </dsp:txXfrm>
    </dsp:sp>
    <dsp:sp modelId="{147558F8-6363-4D98-8CCD-E0675B4990C6}">
      <dsp:nvSpPr>
        <dsp:cNvPr id="0" name=""/>
        <dsp:cNvSpPr/>
      </dsp:nvSpPr>
      <dsp:spPr>
        <a:xfrm>
          <a:off x="4291390" y="1028484"/>
          <a:ext cx="893874" cy="446937"/>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Rectangle</a:t>
          </a:r>
        </a:p>
      </dsp:txBody>
      <dsp:txXfrm>
        <a:off x="4304480" y="1041574"/>
        <a:ext cx="867694" cy="420757"/>
      </dsp:txXfrm>
    </dsp:sp>
    <dsp:sp modelId="{EBCABD11-6C41-45B1-AA38-84D835F82918}">
      <dsp:nvSpPr>
        <dsp:cNvPr id="0" name=""/>
        <dsp:cNvSpPr/>
      </dsp:nvSpPr>
      <dsp:spPr>
        <a:xfrm rot="2142401">
          <a:off x="3892454" y="1625153"/>
          <a:ext cx="440323" cy="24565"/>
        </a:xfrm>
        <a:custGeom>
          <a:avLst/>
          <a:gdLst/>
          <a:ahLst/>
          <a:cxnLst/>
          <a:rect l="0" t="0" r="0" b="0"/>
          <a:pathLst>
            <a:path>
              <a:moveTo>
                <a:pt x="0" y="12282"/>
              </a:moveTo>
              <a:lnTo>
                <a:pt x="44032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1608" y="1626428"/>
        <a:ext cx="22016" cy="22016"/>
      </dsp:txXfrm>
    </dsp:sp>
    <dsp:sp modelId="{4AE47072-BB2A-470C-8A24-EAC7671A18D1}">
      <dsp:nvSpPr>
        <dsp:cNvPr id="0" name=""/>
        <dsp:cNvSpPr/>
      </dsp:nvSpPr>
      <dsp:spPr>
        <a:xfrm>
          <a:off x="4291390" y="1542462"/>
          <a:ext cx="893874" cy="446937"/>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Circle</a:t>
          </a:r>
        </a:p>
      </dsp:txBody>
      <dsp:txXfrm>
        <a:off x="4304480" y="1555552"/>
        <a:ext cx="867694" cy="420757"/>
      </dsp:txXfrm>
    </dsp:sp>
    <dsp:sp modelId="{6DD50BD7-60D5-451F-B39E-1BDE591651F1}">
      <dsp:nvSpPr>
        <dsp:cNvPr id="0" name=""/>
        <dsp:cNvSpPr/>
      </dsp:nvSpPr>
      <dsp:spPr>
        <a:xfrm rot="4249260">
          <a:off x="1065587" y="2010636"/>
          <a:ext cx="1088362" cy="24565"/>
        </a:xfrm>
        <a:custGeom>
          <a:avLst/>
          <a:gdLst/>
          <a:ahLst/>
          <a:cxnLst/>
          <a:rect l="0" t="0" r="0" b="0"/>
          <a:pathLst>
            <a:path>
              <a:moveTo>
                <a:pt x="0" y="12282"/>
              </a:moveTo>
              <a:lnTo>
                <a:pt x="1088362"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582559" y="1995710"/>
        <a:ext cx="54418" cy="54418"/>
      </dsp:txXfrm>
    </dsp:sp>
    <dsp:sp modelId="{ADD77573-C4C4-4845-87AA-CA3B872ADB90}">
      <dsp:nvSpPr>
        <dsp:cNvPr id="0" name=""/>
        <dsp:cNvSpPr/>
      </dsp:nvSpPr>
      <dsp:spPr>
        <a:xfrm>
          <a:off x="1788543" y="2313428"/>
          <a:ext cx="893874" cy="446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List</a:t>
          </a:r>
        </a:p>
      </dsp:txBody>
      <dsp:txXfrm>
        <a:off x="1801633" y="2326518"/>
        <a:ext cx="867694" cy="420757"/>
      </dsp:txXfrm>
    </dsp:sp>
    <dsp:sp modelId="{2F1735CC-17BA-45F7-8C57-B9AE8F12AC0A}">
      <dsp:nvSpPr>
        <dsp:cNvPr id="0" name=""/>
        <dsp:cNvSpPr/>
      </dsp:nvSpPr>
      <dsp:spPr>
        <a:xfrm rot="18289469">
          <a:off x="2548137" y="2267625"/>
          <a:ext cx="626110" cy="24565"/>
        </a:xfrm>
        <a:custGeom>
          <a:avLst/>
          <a:gdLst/>
          <a:ahLst/>
          <a:cxnLst/>
          <a:rect l="0" t="0" r="0" b="0"/>
          <a:pathLst>
            <a:path>
              <a:moveTo>
                <a:pt x="0" y="12282"/>
              </a:moveTo>
              <a:lnTo>
                <a:pt x="626110"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45539" y="2264255"/>
        <a:ext cx="31305" cy="31305"/>
      </dsp:txXfrm>
    </dsp:sp>
    <dsp:sp modelId="{372A8089-56C8-4D3A-84D2-1A80596A86F4}">
      <dsp:nvSpPr>
        <dsp:cNvPr id="0" name=""/>
        <dsp:cNvSpPr/>
      </dsp:nvSpPr>
      <dsp:spPr>
        <a:xfrm>
          <a:off x="3039967" y="1799451"/>
          <a:ext cx="893874" cy="446937"/>
        </a:xfrm>
        <a:prstGeom prst="roundRect">
          <a:avLst>
            <a:gd name="adj" fmla="val 10000"/>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Image 1</a:t>
          </a:r>
        </a:p>
      </dsp:txBody>
      <dsp:txXfrm>
        <a:off x="3053057" y="1812541"/>
        <a:ext cx="867694" cy="420757"/>
      </dsp:txXfrm>
    </dsp:sp>
    <dsp:sp modelId="{EA816D17-95BC-4DB4-8397-731D397F72F5}">
      <dsp:nvSpPr>
        <dsp:cNvPr id="0" name=""/>
        <dsp:cNvSpPr/>
      </dsp:nvSpPr>
      <dsp:spPr>
        <a:xfrm>
          <a:off x="2682417" y="2524614"/>
          <a:ext cx="357549" cy="24565"/>
        </a:xfrm>
        <a:custGeom>
          <a:avLst/>
          <a:gdLst/>
          <a:ahLst/>
          <a:cxnLst/>
          <a:rect l="0" t="0" r="0" b="0"/>
          <a:pathLst>
            <a:path>
              <a:moveTo>
                <a:pt x="0" y="12282"/>
              </a:moveTo>
              <a:lnTo>
                <a:pt x="357549"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52253" y="2527958"/>
        <a:ext cx="17877" cy="17877"/>
      </dsp:txXfrm>
    </dsp:sp>
    <dsp:sp modelId="{D19E1780-0924-4421-8785-A388E1823524}">
      <dsp:nvSpPr>
        <dsp:cNvPr id="0" name=""/>
        <dsp:cNvSpPr/>
      </dsp:nvSpPr>
      <dsp:spPr>
        <a:xfrm>
          <a:off x="3039967" y="2313428"/>
          <a:ext cx="893874" cy="446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Image 2</a:t>
          </a:r>
        </a:p>
      </dsp:txBody>
      <dsp:txXfrm>
        <a:off x="3053057" y="2326518"/>
        <a:ext cx="867694" cy="420757"/>
      </dsp:txXfrm>
    </dsp:sp>
    <dsp:sp modelId="{72733919-1CE2-4936-80B9-21B4A5CFCAD6}">
      <dsp:nvSpPr>
        <dsp:cNvPr id="0" name=""/>
        <dsp:cNvSpPr/>
      </dsp:nvSpPr>
      <dsp:spPr>
        <a:xfrm rot="3310531">
          <a:off x="2548137" y="2781603"/>
          <a:ext cx="626110" cy="24565"/>
        </a:xfrm>
        <a:custGeom>
          <a:avLst/>
          <a:gdLst/>
          <a:ahLst/>
          <a:cxnLst/>
          <a:rect l="0" t="0" r="0" b="0"/>
          <a:pathLst>
            <a:path>
              <a:moveTo>
                <a:pt x="0" y="12282"/>
              </a:moveTo>
              <a:lnTo>
                <a:pt x="626110"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45539" y="2778233"/>
        <a:ext cx="31305" cy="31305"/>
      </dsp:txXfrm>
    </dsp:sp>
    <dsp:sp modelId="{55A8362D-CA12-41CA-9D93-43F770988E3B}">
      <dsp:nvSpPr>
        <dsp:cNvPr id="0" name=""/>
        <dsp:cNvSpPr/>
      </dsp:nvSpPr>
      <dsp:spPr>
        <a:xfrm>
          <a:off x="3039967" y="2827406"/>
          <a:ext cx="893874" cy="446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Text Item</a:t>
          </a:r>
        </a:p>
      </dsp:txBody>
      <dsp:txXfrm>
        <a:off x="3053057" y="2840496"/>
        <a:ext cx="867694" cy="42075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8195"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8196"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8197"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3C64A85-3717-445E-AF0A-753B9A5992B9}" type="slidenum">
              <a:rPr lang="en-US"/>
              <a:pPr>
                <a:defRPr/>
              </a:pPr>
              <a:t>‹#›</a:t>
            </a:fld>
            <a:endParaRPr lang="en-US"/>
          </a:p>
        </p:txBody>
      </p:sp>
    </p:spTree>
    <p:extLst>
      <p:ext uri="{BB962C8B-B14F-4D97-AF65-F5344CB8AC3E}">
        <p14:creationId xmlns:p14="http://schemas.microsoft.com/office/powerpoint/2010/main" val="3505932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481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0964" name="Rectangle 4"/>
          <p:cNvSpPr>
            <a:spLocks noGrp="1" noRot="1" noChangeAspect="1" noChangeArrowheads="1" noTextEdit="1"/>
          </p:cNvSpPr>
          <p:nvPr>
            <p:ph type="sldImg" idx="2"/>
          </p:nvPr>
        </p:nvSpPr>
        <p:spPr bwMode="auto">
          <a:xfrm>
            <a:off x="409575" y="695325"/>
            <a:ext cx="6178550" cy="3476625"/>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822"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4823"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C3BA9CB-5BAB-4B99-B22F-249863EECA33}" type="slidenum">
              <a:rPr lang="en-US"/>
              <a:pPr>
                <a:defRPr/>
              </a:pPr>
              <a:t>‹#›</a:t>
            </a:fld>
            <a:endParaRPr lang="en-US"/>
          </a:p>
        </p:txBody>
      </p:sp>
    </p:spTree>
    <p:extLst>
      <p:ext uri="{BB962C8B-B14F-4D97-AF65-F5344CB8AC3E}">
        <p14:creationId xmlns:p14="http://schemas.microsoft.com/office/powerpoint/2010/main" val="26322721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BE6703F-DF91-45D4-BD64-C0D800D7BE26}" type="slidenum">
              <a:rPr lang="en-US" smtClean="0"/>
              <a:pPr/>
              <a:t>1</a:t>
            </a:fld>
            <a:endParaRPr lang="en-US"/>
          </a:p>
        </p:txBody>
      </p:sp>
      <p:sp>
        <p:nvSpPr>
          <p:cNvPr id="41987" name="Rectangle 2"/>
          <p:cNvSpPr>
            <a:spLocks noGrp="1" noRot="1" noChangeAspect="1" noChangeArrowheads="1" noTextEdit="1"/>
          </p:cNvSpPr>
          <p:nvPr>
            <p:ph type="sldImg"/>
          </p:nvPr>
        </p:nvSpPr>
        <p:spPr>
          <a:xfrm>
            <a:off x="409575" y="695325"/>
            <a:ext cx="6178550" cy="3476625"/>
          </a:xfrm>
          <a:ln/>
        </p:spPr>
      </p:sp>
      <p:sp>
        <p:nvSpPr>
          <p:cNvPr id="4198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019273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BE3B27A-4C98-4CAF-AA8D-18C2F3F853F5}" type="slidenum">
              <a:rPr lang="en-US" smtClean="0"/>
              <a:pPr/>
              <a:t>31</a:t>
            </a:fld>
            <a:endParaRPr lang="en-US"/>
          </a:p>
        </p:txBody>
      </p:sp>
      <p:sp>
        <p:nvSpPr>
          <p:cNvPr id="49155" name="Rectangle 2"/>
          <p:cNvSpPr>
            <a:spLocks noGrp="1" noRot="1" noChangeAspect="1" noChangeArrowheads="1" noTextEdit="1"/>
          </p:cNvSpPr>
          <p:nvPr>
            <p:ph type="sldImg"/>
          </p:nvPr>
        </p:nvSpPr>
        <p:spPr>
          <a:xfrm>
            <a:off x="409575" y="695325"/>
            <a:ext cx="6178550" cy="3476625"/>
          </a:xfrm>
          <a:ln/>
        </p:spPr>
      </p:sp>
      <p:sp>
        <p:nvSpPr>
          <p:cNvPr id="49156" name="Rectangle 3"/>
          <p:cNvSpPr>
            <a:spLocks noGrp="1" noChangeArrowheads="1"/>
          </p:cNvSpPr>
          <p:nvPr>
            <p:ph type="body" idx="1"/>
          </p:nvPr>
        </p:nvSpPr>
        <p:spPr>
          <a:noFill/>
          <a:ln/>
        </p:spPr>
        <p:txBody>
          <a:bodyPr/>
          <a:lstStyle/>
          <a:p>
            <a:pPr eaLnBrk="1" hangingPunct="1"/>
            <a:r>
              <a:rPr lang="en-US" dirty="0"/>
              <a:t>Above the line represent</a:t>
            </a:r>
            <a:r>
              <a:rPr lang="en-US" baseline="0" dirty="0"/>
              <a:t> the 31 objects from VTv2 (ISO11783-6:2004)</a:t>
            </a:r>
          </a:p>
          <a:p>
            <a:pPr eaLnBrk="1" hangingPunct="1"/>
            <a:r>
              <a:rPr lang="en-US" baseline="0" dirty="0"/>
              <a:t>Below the line represent the additional objects from VTv3, v4 (ISO11783-6:2010) and v5 (ISO11783-6:2013?)</a:t>
            </a:r>
          </a:p>
          <a:p>
            <a:pPr eaLnBrk="1" hangingPunct="1"/>
            <a:endParaRPr lang="en-US" dirty="0"/>
          </a:p>
        </p:txBody>
      </p:sp>
    </p:spTree>
    <p:extLst>
      <p:ext uri="{BB962C8B-B14F-4D97-AF65-F5344CB8AC3E}">
        <p14:creationId xmlns:p14="http://schemas.microsoft.com/office/powerpoint/2010/main" val="4182006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C3BA9CB-5BAB-4B99-B22F-249863EECA33}" type="slidenum">
              <a:rPr lang="en-US" smtClean="0"/>
              <a:pPr>
                <a:defRPr/>
              </a:pPr>
              <a:t>32</a:t>
            </a:fld>
            <a:endParaRPr lang="en-US"/>
          </a:p>
        </p:txBody>
      </p:sp>
    </p:spTree>
    <p:extLst>
      <p:ext uri="{BB962C8B-B14F-4D97-AF65-F5344CB8AC3E}">
        <p14:creationId xmlns:p14="http://schemas.microsoft.com/office/powerpoint/2010/main" val="1073047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8F28BC1-EE6E-4D55-AC9A-AACE3A6B6716}" type="slidenum">
              <a:rPr lang="en-US" smtClean="0"/>
              <a:pPr/>
              <a:t>35</a:t>
            </a:fld>
            <a:endParaRPr lang="en-US"/>
          </a:p>
        </p:txBody>
      </p:sp>
      <p:sp>
        <p:nvSpPr>
          <p:cNvPr id="51203" name="Rectangle 2"/>
          <p:cNvSpPr>
            <a:spLocks noGrp="1" noRot="1" noChangeAspect="1" noChangeArrowheads="1" noTextEdit="1"/>
          </p:cNvSpPr>
          <p:nvPr>
            <p:ph type="sldImg"/>
          </p:nvPr>
        </p:nvSpPr>
        <p:spPr>
          <a:xfrm>
            <a:off x="409575" y="695325"/>
            <a:ext cx="6178550" cy="3476625"/>
          </a:xfrm>
          <a:ln/>
        </p:spPr>
      </p:sp>
      <p:sp>
        <p:nvSpPr>
          <p:cNvPr id="51204" name="Rectangle 3"/>
          <p:cNvSpPr>
            <a:spLocks noGrp="1" noChangeArrowheads="1"/>
          </p:cNvSpPr>
          <p:nvPr>
            <p:ph type="body" idx="1"/>
          </p:nvPr>
        </p:nvSpPr>
        <p:spPr>
          <a:noFill/>
          <a:ln/>
        </p:spPr>
        <p:txBody>
          <a:bodyPr/>
          <a:lstStyle/>
          <a:p>
            <a:pPr eaLnBrk="1" hangingPunct="1"/>
            <a:r>
              <a:rPr lang="en-US" dirty="0"/>
              <a:t>Here’s a screen from a sprayer that presents several of the possible elements in the user interface.</a:t>
            </a:r>
          </a:p>
          <a:p>
            <a:pPr eaLnBrk="1" hangingPunct="1"/>
            <a:endParaRPr lang="en-US" dirty="0"/>
          </a:p>
          <a:p>
            <a:pPr eaLnBrk="1" hangingPunct="1"/>
            <a:r>
              <a:rPr lang="en-US" dirty="0"/>
              <a:t>The VT protocol was designed based on the limited bandwidth available on CAN. In spite of that, it can do some very amazing things, and can support a very rich presentation and interaction. Even limited animation is possible.</a:t>
            </a:r>
          </a:p>
          <a:p>
            <a:pPr eaLnBrk="1" hangingPunct="1"/>
            <a:endParaRPr lang="en-US" dirty="0"/>
          </a:p>
          <a:p>
            <a:pPr eaLnBrk="1" hangingPunct="1"/>
            <a:r>
              <a:rPr lang="en-US" dirty="0"/>
              <a:t>Image courtesy Spraying Systems.</a:t>
            </a:r>
          </a:p>
        </p:txBody>
      </p:sp>
    </p:spTree>
    <p:extLst>
      <p:ext uri="{BB962C8B-B14F-4D97-AF65-F5344CB8AC3E}">
        <p14:creationId xmlns:p14="http://schemas.microsoft.com/office/powerpoint/2010/main" val="2899021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D5445A0B-FD66-41C0-B9DC-087E33060CC8}" type="slidenum">
              <a:rPr lang="en-US" smtClean="0"/>
              <a:pPr/>
              <a:t>37</a:t>
            </a:fld>
            <a:endParaRPr lang="en-US"/>
          </a:p>
        </p:txBody>
      </p:sp>
      <p:sp>
        <p:nvSpPr>
          <p:cNvPr id="52227" name="Rectangle 2"/>
          <p:cNvSpPr>
            <a:spLocks noGrp="1" noRot="1" noChangeAspect="1" noChangeArrowheads="1" noTextEdit="1"/>
          </p:cNvSpPr>
          <p:nvPr>
            <p:ph type="sldImg"/>
          </p:nvPr>
        </p:nvSpPr>
        <p:spPr>
          <a:xfrm>
            <a:off x="409575" y="695325"/>
            <a:ext cx="6178550" cy="3476625"/>
          </a:xfrm>
          <a:ln/>
        </p:spPr>
      </p:sp>
      <p:sp>
        <p:nvSpPr>
          <p:cNvPr id="522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409517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1B439C47-328C-4A07-BF17-99AB197ED309}" type="slidenum">
              <a:rPr lang="en-US" smtClean="0"/>
              <a:pPr/>
              <a:t>40</a:t>
            </a:fld>
            <a:endParaRPr lang="en-US"/>
          </a:p>
        </p:txBody>
      </p:sp>
      <p:sp>
        <p:nvSpPr>
          <p:cNvPr id="53251" name="Rectangle 2"/>
          <p:cNvSpPr>
            <a:spLocks noGrp="1" noRot="1" noChangeAspect="1" noChangeArrowheads="1" noTextEdit="1"/>
          </p:cNvSpPr>
          <p:nvPr>
            <p:ph type="sldImg"/>
          </p:nvPr>
        </p:nvSpPr>
        <p:spPr>
          <a:xfrm>
            <a:off x="409575" y="695325"/>
            <a:ext cx="6178550" cy="3476625"/>
          </a:xfrm>
          <a:ln/>
        </p:spPr>
      </p:sp>
      <p:sp>
        <p:nvSpPr>
          <p:cNvPr id="53252" name="Rectangle 3"/>
          <p:cNvSpPr>
            <a:spLocks noGrp="1" noChangeArrowheads="1"/>
          </p:cNvSpPr>
          <p:nvPr>
            <p:ph type="body" idx="1"/>
          </p:nvPr>
        </p:nvSpPr>
        <p:spPr>
          <a:xfrm>
            <a:off x="933450" y="4403725"/>
            <a:ext cx="5130800" cy="4171950"/>
          </a:xfrm>
          <a:noFill/>
          <a:ln/>
        </p:spPr>
        <p:txBody>
          <a:bodyPr/>
          <a:lstStyle/>
          <a:p>
            <a:pPr eaLnBrk="1" hangingPunct="1"/>
            <a:r>
              <a:rPr lang="en-US" dirty="0"/>
              <a:t>But how do we define a presentation? This is getting into some deep details.</a:t>
            </a:r>
          </a:p>
          <a:p>
            <a:pPr eaLnBrk="1" hangingPunct="1"/>
            <a:r>
              <a:rPr lang="en-US" dirty="0"/>
              <a:t>Each Object is uniquely identifiable. This is necessary for design, and for run-time manipulation. Here, we see a data mask.</a:t>
            </a:r>
          </a:p>
          <a:p>
            <a:pPr eaLnBrk="1" hangingPunct="1"/>
            <a:endParaRPr lang="en-US" dirty="0"/>
          </a:p>
          <a:p>
            <a:pPr eaLnBrk="1" hangingPunct="1"/>
            <a:r>
              <a:rPr lang="en-US" dirty="0"/>
              <a:t>We’ll define the color and place another object (a line) on it.</a:t>
            </a:r>
          </a:p>
          <a:p>
            <a:pPr eaLnBrk="1" hangingPunct="1"/>
            <a:endParaRPr lang="en-US" dirty="0"/>
          </a:p>
          <a:p>
            <a:pPr eaLnBrk="1" hangingPunct="1"/>
            <a:r>
              <a:rPr lang="en-US" dirty="0"/>
              <a:t>As you see, the Data Mask has references to the Line Object</a:t>
            </a:r>
          </a:p>
          <a:p>
            <a:pPr eaLnBrk="1" hangingPunct="1"/>
            <a:r>
              <a:rPr lang="en-US" dirty="0"/>
              <a:t>The Line Object has attributes for drawing the line.</a:t>
            </a:r>
          </a:p>
          <a:p>
            <a:pPr eaLnBrk="1" hangingPunct="1"/>
            <a:endParaRPr lang="en-US" dirty="0"/>
          </a:p>
          <a:p>
            <a:pPr eaLnBrk="1" hangingPunct="1"/>
            <a:r>
              <a:rPr lang="en-US" dirty="0"/>
              <a:t>This simple set of relationship can be extended to a pool with 1000’s of objects and interactions.</a:t>
            </a:r>
          </a:p>
          <a:p>
            <a:pPr eaLnBrk="1" hangingPunct="1"/>
            <a:endParaRPr lang="en-US" dirty="0"/>
          </a:p>
        </p:txBody>
      </p:sp>
    </p:spTree>
    <p:extLst>
      <p:ext uri="{BB962C8B-B14F-4D97-AF65-F5344CB8AC3E}">
        <p14:creationId xmlns:p14="http://schemas.microsoft.com/office/powerpoint/2010/main" val="2137617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243E28A-8D8A-4A39-B615-DF1D252DE408}" type="slidenum">
              <a:rPr lang="en-US" smtClean="0"/>
              <a:pPr/>
              <a:t>41</a:t>
            </a:fld>
            <a:endParaRPr lang="en-US"/>
          </a:p>
        </p:txBody>
      </p:sp>
      <p:sp>
        <p:nvSpPr>
          <p:cNvPr id="54275" name="Rectangle 2"/>
          <p:cNvSpPr>
            <a:spLocks noGrp="1" noRot="1" noChangeAspect="1" noChangeArrowheads="1" noTextEdit="1"/>
          </p:cNvSpPr>
          <p:nvPr>
            <p:ph type="sldImg"/>
          </p:nvPr>
        </p:nvSpPr>
        <p:spPr>
          <a:xfrm>
            <a:off x="409575" y="695325"/>
            <a:ext cx="6178550" cy="3476625"/>
          </a:xfrm>
          <a:ln/>
        </p:spPr>
      </p:sp>
      <p:sp>
        <p:nvSpPr>
          <p:cNvPr id="54276" name="Rectangle 3"/>
          <p:cNvSpPr>
            <a:spLocks noGrp="1" noChangeArrowheads="1"/>
          </p:cNvSpPr>
          <p:nvPr>
            <p:ph type="body" idx="1"/>
          </p:nvPr>
        </p:nvSpPr>
        <p:spPr>
          <a:xfrm>
            <a:off x="933450" y="4403725"/>
            <a:ext cx="5130800" cy="4171950"/>
          </a:xfrm>
          <a:noFill/>
          <a:ln/>
        </p:spPr>
        <p:txBody>
          <a:bodyPr/>
          <a:lstStyle/>
          <a:p>
            <a:pPr eaLnBrk="1" hangingPunct="1"/>
            <a:endParaRPr lang="en-US"/>
          </a:p>
        </p:txBody>
      </p:sp>
    </p:spTree>
    <p:extLst>
      <p:ext uri="{BB962C8B-B14F-4D97-AF65-F5344CB8AC3E}">
        <p14:creationId xmlns:p14="http://schemas.microsoft.com/office/powerpoint/2010/main" val="1209997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FBF39DF-E644-43FE-AC7F-40A3B3865458}" type="slidenum">
              <a:rPr lang="en-US" smtClean="0"/>
              <a:pPr/>
              <a:t>42</a:t>
            </a:fld>
            <a:endParaRPr lang="en-US"/>
          </a:p>
        </p:txBody>
      </p:sp>
      <p:sp>
        <p:nvSpPr>
          <p:cNvPr id="55299" name="Rectangle 2"/>
          <p:cNvSpPr>
            <a:spLocks noGrp="1" noRot="1" noChangeAspect="1" noChangeArrowheads="1" noTextEdit="1"/>
          </p:cNvSpPr>
          <p:nvPr>
            <p:ph type="sldImg"/>
          </p:nvPr>
        </p:nvSpPr>
        <p:spPr>
          <a:xfrm>
            <a:off x="409575" y="695325"/>
            <a:ext cx="6178550" cy="3476625"/>
          </a:xfrm>
          <a:ln/>
        </p:spPr>
      </p:sp>
      <p:sp>
        <p:nvSpPr>
          <p:cNvPr id="55300" name="Rectangle 3"/>
          <p:cNvSpPr>
            <a:spLocks noGrp="1" noChangeArrowheads="1"/>
          </p:cNvSpPr>
          <p:nvPr>
            <p:ph type="body" idx="1"/>
          </p:nvPr>
        </p:nvSpPr>
        <p:spPr>
          <a:xfrm>
            <a:off x="933450" y="4403725"/>
            <a:ext cx="5130800" cy="4171950"/>
          </a:xfrm>
          <a:noFill/>
          <a:ln/>
        </p:spPr>
        <p:txBody>
          <a:bodyPr/>
          <a:lstStyle/>
          <a:p>
            <a:pPr eaLnBrk="1" hangingPunct="1"/>
            <a:r>
              <a:rPr lang="en-US"/>
              <a:t>So, these things called Object Pools are a bunch of pretty tightly compressed streams of binary. One way to create these things is &lt;Advance&gt;. And eventually, you get &lt;Advance&gt; a pool. But good luck debugging it.</a:t>
            </a:r>
          </a:p>
          <a:p>
            <a:pPr eaLnBrk="1" hangingPunct="1"/>
            <a:endParaRPr lang="en-US"/>
          </a:p>
          <a:p>
            <a:pPr eaLnBrk="1" hangingPunct="1"/>
            <a:r>
              <a:rPr lang="en-US"/>
              <a:t>All this stuff gets packed into one or more “files”. The industry has mostly settled on IOP (ISOBUS Object Pool) for the file format. There is no required file format, but from the definition of the pool, this is the natural outcome.</a:t>
            </a:r>
          </a:p>
          <a:p>
            <a:pPr eaLnBrk="1" hangingPunct="1"/>
            <a:endParaRPr lang="en-US"/>
          </a:p>
        </p:txBody>
      </p:sp>
    </p:spTree>
    <p:extLst>
      <p:ext uri="{BB962C8B-B14F-4D97-AF65-F5344CB8AC3E}">
        <p14:creationId xmlns:p14="http://schemas.microsoft.com/office/powerpoint/2010/main" val="1887324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3444F9F7-18AA-4F7B-B130-EA0DD4221155}" type="slidenum">
              <a:rPr lang="en-US" smtClean="0"/>
              <a:pPr/>
              <a:t>43</a:t>
            </a:fld>
            <a:endParaRPr lang="en-US"/>
          </a:p>
        </p:txBody>
      </p:sp>
      <p:sp>
        <p:nvSpPr>
          <p:cNvPr id="56323" name="Rectangle 2"/>
          <p:cNvSpPr>
            <a:spLocks noGrp="1" noRot="1" noChangeAspect="1" noChangeArrowheads="1" noTextEdit="1"/>
          </p:cNvSpPr>
          <p:nvPr>
            <p:ph type="sldImg"/>
          </p:nvPr>
        </p:nvSpPr>
        <p:spPr>
          <a:xfrm>
            <a:off x="409575" y="695325"/>
            <a:ext cx="6178550" cy="3476625"/>
          </a:xfrm>
          <a:ln/>
        </p:spPr>
      </p:sp>
      <p:sp>
        <p:nvSpPr>
          <p:cNvPr id="56324" name="Rectangle 3"/>
          <p:cNvSpPr>
            <a:spLocks noGrp="1" noChangeArrowheads="1"/>
          </p:cNvSpPr>
          <p:nvPr>
            <p:ph type="body" idx="1"/>
          </p:nvPr>
        </p:nvSpPr>
        <p:spPr>
          <a:xfrm>
            <a:off x="933450" y="4403725"/>
            <a:ext cx="5130800" cy="4171950"/>
          </a:xfrm>
          <a:noFill/>
          <a:ln/>
        </p:spPr>
        <p:txBody>
          <a:bodyPr/>
          <a:lstStyle/>
          <a:p>
            <a:pPr eaLnBrk="1" hangingPunct="1"/>
            <a:r>
              <a:rPr lang="en-US" dirty="0"/>
              <a:t>There are commercial and open-source tool for creating the object pools. Some other companies have their own proprietary</a:t>
            </a:r>
            <a:r>
              <a:rPr lang="en-US" baseline="0" dirty="0"/>
              <a:t> version as well.</a:t>
            </a:r>
          </a:p>
          <a:p>
            <a:pPr eaLnBrk="1" hangingPunct="1"/>
            <a:endParaRPr lang="en-US" dirty="0"/>
          </a:p>
          <a:p>
            <a:pPr marL="228600" indent="-228600" eaLnBrk="1" hangingPunct="1">
              <a:buFont typeface="+mj-lt"/>
              <a:buAutoNum type="arabicPeriod"/>
            </a:pPr>
            <a:r>
              <a:rPr lang="en-US" dirty="0"/>
              <a:t>WTK: Mask Generator – http://www.wtk-elektronik.de/fileadmin/pdf/Prospekt_MaskGenerator_web.pdf</a:t>
            </a:r>
          </a:p>
          <a:p>
            <a:pPr marL="228600" indent="-228600" eaLnBrk="1" hangingPunct="1">
              <a:buFont typeface="+mj-lt"/>
              <a:buAutoNum type="arabicPeriod"/>
            </a:pPr>
            <a:r>
              <a:rPr lang="en-US" dirty="0" err="1"/>
              <a:t>Farmix</a:t>
            </a:r>
            <a:r>
              <a:rPr lang="en-US" dirty="0"/>
              <a:t>: </a:t>
            </a:r>
            <a:r>
              <a:rPr lang="en-US" dirty="0" err="1"/>
              <a:t>PoolEdit</a:t>
            </a:r>
            <a:r>
              <a:rPr lang="en-US" dirty="0"/>
              <a:t> – http://autsys.tkk.fi/en/Farmix/PoolEdit</a:t>
            </a:r>
          </a:p>
          <a:p>
            <a:pPr marL="228600" indent="-228600" eaLnBrk="1" hangingPunct="1">
              <a:buFont typeface="+mj-lt"/>
              <a:buAutoNum type="arabicPeriod"/>
            </a:pPr>
            <a:r>
              <a:rPr lang="en-US" dirty="0"/>
              <a:t>OSB: VT designer – http://vt-designer.com/</a:t>
            </a:r>
          </a:p>
          <a:p>
            <a:pPr marL="228600" indent="-228600" eaLnBrk="1" hangingPunct="1">
              <a:buFont typeface="+mj-lt"/>
              <a:buAutoNum type="arabicPeriod"/>
            </a:pPr>
            <a:r>
              <a:rPr lang="en-US" dirty="0"/>
              <a:t>DLG: </a:t>
            </a:r>
            <a:r>
              <a:rPr lang="en-US" dirty="0" err="1"/>
              <a:t>pConvert</a:t>
            </a:r>
            <a:r>
              <a:rPr lang="en-US" dirty="0"/>
              <a:t> – originally designed for testing of VTs, was never designed for development</a:t>
            </a:r>
            <a:r>
              <a:rPr lang="en-US" baseline="0" dirty="0"/>
              <a:t> purposes.</a:t>
            </a:r>
            <a:endParaRPr lang="en-US" dirty="0"/>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err="1"/>
              <a:t>Jetter</a:t>
            </a:r>
            <a:r>
              <a:rPr lang="en-US" dirty="0"/>
              <a:t>: ISO-designer – https://www.jetter.de/en/products/software/iso-designer.html?l=5</a:t>
            </a:r>
          </a:p>
          <a:p>
            <a:pPr marL="228600" indent="-228600" eaLnBrk="1" hangingPunct="1">
              <a:buFont typeface="+mj-lt"/>
              <a:buAutoNum type="arabicPeriod"/>
            </a:pPr>
            <a:r>
              <a:rPr lang="en-US" dirty="0"/>
              <a:t>CNH: &lt;Proprietary</a:t>
            </a:r>
            <a:r>
              <a:rPr lang="en-US" baseline="0" dirty="0"/>
              <a:t> Design Tool&gt; VT Object Creation Tool</a:t>
            </a:r>
            <a:endParaRPr lang="en-US" dirty="0"/>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a:t>JD: &lt;Proprietary Design Tool&gt; JDGUI-Design</a:t>
            </a:r>
          </a:p>
          <a:p>
            <a:pPr marL="228600" indent="-228600" eaLnBrk="1" hangingPunct="1">
              <a:buFont typeface="+mj-lt"/>
              <a:buAutoNum type="arabicPeriod"/>
            </a:pPr>
            <a:endParaRPr lang="en-US" dirty="0"/>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136002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082BB53-0ED2-413A-9268-DD67676AC979}" type="slidenum">
              <a:rPr lang="en-US" smtClean="0"/>
              <a:pPr/>
              <a:t>44</a:t>
            </a:fld>
            <a:endParaRPr lang="en-US"/>
          </a:p>
        </p:txBody>
      </p:sp>
      <p:sp>
        <p:nvSpPr>
          <p:cNvPr id="57347" name="Rectangle 2"/>
          <p:cNvSpPr>
            <a:spLocks noGrp="1" noRot="1" noChangeAspect="1" noChangeArrowheads="1" noTextEdit="1"/>
          </p:cNvSpPr>
          <p:nvPr>
            <p:ph type="sldImg"/>
          </p:nvPr>
        </p:nvSpPr>
        <p:spPr>
          <a:xfrm>
            <a:off x="409575" y="695325"/>
            <a:ext cx="6178550" cy="3476625"/>
          </a:xfrm>
          <a:ln/>
        </p:spPr>
      </p:sp>
      <p:sp>
        <p:nvSpPr>
          <p:cNvPr id="57348" name="Rectangle 3"/>
          <p:cNvSpPr>
            <a:spLocks noGrp="1" noChangeArrowheads="1"/>
          </p:cNvSpPr>
          <p:nvPr>
            <p:ph type="body" idx="1"/>
          </p:nvPr>
        </p:nvSpPr>
        <p:spPr>
          <a:xfrm>
            <a:off x="933450" y="4403725"/>
            <a:ext cx="5130800" cy="4171950"/>
          </a:xfrm>
          <a:noFill/>
          <a:ln/>
        </p:spPr>
        <p:txBody>
          <a:bodyPr/>
          <a:lstStyle/>
          <a:p>
            <a:pPr eaLnBrk="1" hangingPunct="1"/>
            <a:endParaRPr lang="en-US"/>
          </a:p>
        </p:txBody>
      </p:sp>
    </p:spTree>
    <p:extLst>
      <p:ext uri="{BB962C8B-B14F-4D97-AF65-F5344CB8AC3E}">
        <p14:creationId xmlns:p14="http://schemas.microsoft.com/office/powerpoint/2010/main" val="3930255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9CA363BD-40CE-43FA-B110-760447FBAAC1}" type="slidenum">
              <a:rPr lang="en-US" smtClean="0"/>
              <a:pPr/>
              <a:t>46</a:t>
            </a:fld>
            <a:endParaRPr lang="en-US"/>
          </a:p>
        </p:txBody>
      </p:sp>
      <p:sp>
        <p:nvSpPr>
          <p:cNvPr id="60419" name="Rectangle 2"/>
          <p:cNvSpPr>
            <a:spLocks noGrp="1" noRot="1" noChangeAspect="1" noChangeArrowheads="1" noTextEdit="1"/>
          </p:cNvSpPr>
          <p:nvPr>
            <p:ph type="sldImg"/>
          </p:nvPr>
        </p:nvSpPr>
        <p:spPr>
          <a:xfrm>
            <a:off x="409575" y="695325"/>
            <a:ext cx="6178550" cy="3476625"/>
          </a:xfrm>
          <a:ln/>
        </p:spPr>
      </p:sp>
      <p:sp>
        <p:nvSpPr>
          <p:cNvPr id="60420" name="Rectangle 3"/>
          <p:cNvSpPr>
            <a:spLocks noGrp="1" noChangeArrowheads="1"/>
          </p:cNvSpPr>
          <p:nvPr>
            <p:ph type="body" idx="1"/>
          </p:nvPr>
        </p:nvSpPr>
        <p:spPr>
          <a:noFill/>
          <a:ln/>
        </p:spPr>
        <p:txBody>
          <a:bodyPr/>
          <a:lstStyle/>
          <a:p>
            <a:pPr eaLnBrk="1" hangingPunct="1"/>
            <a:r>
              <a:rPr lang="en-US"/>
              <a:t>There are many ways, and this shows only one possibility.</a:t>
            </a:r>
          </a:p>
          <a:p>
            <a:pPr eaLnBrk="1" hangingPunct="1"/>
            <a:endParaRPr lang="en-US"/>
          </a:p>
        </p:txBody>
      </p:sp>
    </p:spTree>
    <p:extLst>
      <p:ext uri="{BB962C8B-B14F-4D97-AF65-F5344CB8AC3E}">
        <p14:creationId xmlns:p14="http://schemas.microsoft.com/office/powerpoint/2010/main" val="824924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E791B425-71DE-4CCD-B62F-92570DCFB0B0}" type="slidenum">
              <a:rPr lang="en-US" smtClean="0"/>
              <a:pPr/>
              <a:t>6</a:t>
            </a:fld>
            <a:endParaRPr lang="en-US"/>
          </a:p>
        </p:txBody>
      </p:sp>
      <p:sp>
        <p:nvSpPr>
          <p:cNvPr id="43011" name="Rectangle 2"/>
          <p:cNvSpPr>
            <a:spLocks noGrp="1" noRot="1" noChangeAspect="1" noChangeArrowheads="1" noTextEdit="1"/>
          </p:cNvSpPr>
          <p:nvPr>
            <p:ph type="sldImg"/>
          </p:nvPr>
        </p:nvSpPr>
        <p:spPr>
          <a:xfrm>
            <a:off x="409575" y="695325"/>
            <a:ext cx="6178550" cy="3476625"/>
          </a:xfrm>
          <a:ln/>
        </p:spPr>
      </p:sp>
      <p:sp>
        <p:nvSpPr>
          <p:cNvPr id="43012" name="Rectangle 3"/>
          <p:cNvSpPr>
            <a:spLocks noGrp="1" noChangeArrowheads="1"/>
          </p:cNvSpPr>
          <p:nvPr>
            <p:ph type="body" idx="1"/>
          </p:nvPr>
        </p:nvSpPr>
        <p:spPr>
          <a:noFill/>
          <a:ln/>
        </p:spPr>
        <p:txBody>
          <a:bodyPr/>
          <a:lstStyle/>
          <a:p>
            <a:pPr eaLnBrk="1" hangingPunct="1"/>
            <a:r>
              <a:rPr lang="en-US"/>
              <a:t>What’s a VT? Here’s the ISO definition. </a:t>
            </a:r>
          </a:p>
          <a:p>
            <a:pPr eaLnBrk="1" hangingPunct="1"/>
            <a:endParaRPr lang="en-US"/>
          </a:p>
          <a:p>
            <a:pPr eaLnBrk="1" hangingPunct="1"/>
            <a:r>
              <a:rPr lang="en-US"/>
              <a:t>In simpler terms, &lt;CLICK TO ADVANCE&gt;</a:t>
            </a:r>
          </a:p>
        </p:txBody>
      </p:sp>
    </p:spTree>
    <p:extLst>
      <p:ext uri="{BB962C8B-B14F-4D97-AF65-F5344CB8AC3E}">
        <p14:creationId xmlns:p14="http://schemas.microsoft.com/office/powerpoint/2010/main" val="448790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r>
              <a:rPr lang="en-US" dirty="0"/>
              <a:t>A bit more detailed and showing other steps in the cycle.</a:t>
            </a:r>
          </a:p>
          <a:p>
            <a:r>
              <a:rPr lang="en-US" dirty="0"/>
              <a:t>This is the JD work-flow, but it is similar to that of other companies.</a:t>
            </a:r>
          </a:p>
        </p:txBody>
      </p:sp>
      <p:sp>
        <p:nvSpPr>
          <p:cNvPr id="4" name="Slide Number Placeholder 3"/>
          <p:cNvSpPr>
            <a:spLocks noGrp="1"/>
          </p:cNvSpPr>
          <p:nvPr>
            <p:ph type="sldNum" sz="quarter" idx="10"/>
          </p:nvPr>
        </p:nvSpPr>
        <p:spPr/>
        <p:txBody>
          <a:bodyPr/>
          <a:lstStyle/>
          <a:p>
            <a:pPr>
              <a:defRPr/>
            </a:pPr>
            <a:fld id="{2C3BA9CB-5BAB-4B99-B22F-249863EECA33}" type="slidenum">
              <a:rPr lang="en-US" smtClean="0"/>
              <a:pPr>
                <a:defRPr/>
              </a:pPr>
              <a:t>47</a:t>
            </a:fld>
            <a:endParaRPr lang="en-US"/>
          </a:p>
        </p:txBody>
      </p:sp>
    </p:spTree>
    <p:extLst>
      <p:ext uri="{BB962C8B-B14F-4D97-AF65-F5344CB8AC3E}">
        <p14:creationId xmlns:p14="http://schemas.microsoft.com/office/powerpoint/2010/main" val="3527978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17EAAA73-D1B0-40E0-8A47-F5006558399F}" type="slidenum">
              <a:rPr lang="en-US" smtClean="0"/>
              <a:pPr/>
              <a:t>48</a:t>
            </a:fld>
            <a:endParaRPr lang="en-US"/>
          </a:p>
        </p:txBody>
      </p:sp>
      <p:sp>
        <p:nvSpPr>
          <p:cNvPr id="61443" name="Rectangle 2"/>
          <p:cNvSpPr>
            <a:spLocks noGrp="1" noRot="1" noChangeAspect="1" noChangeArrowheads="1" noTextEdit="1"/>
          </p:cNvSpPr>
          <p:nvPr>
            <p:ph type="sldImg"/>
          </p:nvPr>
        </p:nvSpPr>
        <p:spPr>
          <a:xfrm>
            <a:off x="409575" y="695325"/>
            <a:ext cx="6178550" cy="3476625"/>
          </a:xfrm>
          <a:ln/>
        </p:spPr>
      </p:sp>
      <p:sp>
        <p:nvSpPr>
          <p:cNvPr id="61444" name="Rectangle 3"/>
          <p:cNvSpPr>
            <a:spLocks noGrp="1" noChangeArrowheads="1"/>
          </p:cNvSpPr>
          <p:nvPr>
            <p:ph type="body" idx="1"/>
          </p:nvPr>
        </p:nvSpPr>
        <p:spPr>
          <a:noFill/>
          <a:ln/>
        </p:spPr>
        <p:txBody>
          <a:bodyPr/>
          <a:lstStyle/>
          <a:p>
            <a:pPr eaLnBrk="1" hangingPunct="1"/>
            <a:r>
              <a:rPr lang="en-US"/>
              <a:t>Conceptually, the VT and the Implement are symmetrical.</a:t>
            </a:r>
          </a:p>
          <a:p>
            <a:pPr eaLnBrk="1" hangingPunct="1"/>
            <a:r>
              <a:rPr lang="en-US"/>
              <a:t>Each has an “Application” – [Note the non-ISO term “VI”, which stands for Virtual Implement. So named to be an easy to remember counter-part to the VT]</a:t>
            </a:r>
          </a:p>
          <a:p>
            <a:pPr eaLnBrk="1" hangingPunct="1">
              <a:buFontTx/>
              <a:buChar char="•"/>
            </a:pPr>
            <a:r>
              <a:rPr lang="en-US"/>
              <a:t>The VT Application renders the screens and accepts input from the operator</a:t>
            </a:r>
          </a:p>
          <a:p>
            <a:pPr eaLnBrk="1" hangingPunct="1">
              <a:buFontTx/>
              <a:buChar char="•"/>
            </a:pPr>
            <a:r>
              <a:rPr lang="en-US"/>
              <a:t>The VI Application provides the business logic to make the implement do what it needs to do</a:t>
            </a:r>
          </a:p>
          <a:p>
            <a:pPr eaLnBrk="1" hangingPunct="1">
              <a:buFontTx/>
              <a:buChar char="•"/>
            </a:pPr>
            <a:endParaRPr lang="en-US"/>
          </a:p>
          <a:p>
            <a:pPr eaLnBrk="1" hangingPunct="1">
              <a:buFontTx/>
              <a:buChar char="•"/>
            </a:pPr>
            <a:r>
              <a:rPr lang="en-US"/>
              <a:t>isoAgLib is an “open source” implementation of the software for implements (VIs).</a:t>
            </a:r>
          </a:p>
          <a:p>
            <a:pPr eaLnBrk="1" hangingPunct="1"/>
            <a:endParaRPr lang="en-US"/>
          </a:p>
        </p:txBody>
      </p:sp>
    </p:spTree>
    <p:extLst>
      <p:ext uri="{BB962C8B-B14F-4D97-AF65-F5344CB8AC3E}">
        <p14:creationId xmlns:p14="http://schemas.microsoft.com/office/powerpoint/2010/main" val="2756051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863DDA2F-8036-4A7A-8B83-99D611A68ECD}" type="slidenum">
              <a:rPr lang="en-US" smtClean="0"/>
              <a:pPr/>
              <a:t>49</a:t>
            </a:fld>
            <a:endParaRPr lang="en-US"/>
          </a:p>
        </p:txBody>
      </p:sp>
      <p:sp>
        <p:nvSpPr>
          <p:cNvPr id="62467" name="Rectangle 2"/>
          <p:cNvSpPr>
            <a:spLocks noGrp="1" noRot="1" noChangeAspect="1" noChangeArrowheads="1" noTextEdit="1"/>
          </p:cNvSpPr>
          <p:nvPr>
            <p:ph type="sldImg"/>
          </p:nvPr>
        </p:nvSpPr>
        <p:spPr>
          <a:xfrm>
            <a:off x="417513" y="698500"/>
            <a:ext cx="6173787" cy="3473450"/>
          </a:xfrm>
          <a:ln/>
        </p:spPr>
      </p:sp>
      <p:sp>
        <p:nvSpPr>
          <p:cNvPr id="62468" name="Rectangle 3"/>
          <p:cNvSpPr>
            <a:spLocks noGrp="1" noChangeArrowheads="1"/>
          </p:cNvSpPr>
          <p:nvPr>
            <p:ph type="body" idx="1"/>
          </p:nvPr>
        </p:nvSpPr>
        <p:spPr>
          <a:xfrm>
            <a:off x="933450" y="4402138"/>
            <a:ext cx="5130800" cy="4170362"/>
          </a:xfrm>
          <a:noFill/>
          <a:ln/>
        </p:spPr>
        <p:txBody>
          <a:bodyPr lIns="87919" tIns="43959" rIns="87919" bIns="43959"/>
          <a:lstStyle/>
          <a:p>
            <a:pPr eaLnBrk="1" hangingPunct="1"/>
            <a:r>
              <a:rPr lang="en-US" dirty="0"/>
              <a:t>Whether an implement has a full-blown RTOS or not, there are various device drivers (bottom layer). </a:t>
            </a:r>
          </a:p>
          <a:p>
            <a:pPr eaLnBrk="1" hangingPunct="1"/>
            <a:r>
              <a:rPr lang="en-US" dirty="0"/>
              <a:t>The yellow boxes are what is “unique” for ISO11783 and Virtual Terminal support.</a:t>
            </a:r>
          </a:p>
          <a:p>
            <a:pPr eaLnBrk="1" hangingPunct="1"/>
            <a:endParaRPr lang="en-US" dirty="0"/>
          </a:p>
          <a:p>
            <a:pPr eaLnBrk="1" hangingPunct="1"/>
            <a:r>
              <a:rPr lang="en-US" dirty="0"/>
              <a:t>The Object Pool and Data Masks (visualization), are for the first time separated from the implementation (code).</a:t>
            </a:r>
          </a:p>
          <a:p>
            <a:pPr eaLnBrk="1" hangingPunct="1"/>
            <a:r>
              <a:rPr lang="en-US" dirty="0"/>
              <a:t>In support of this is the virtual implement driver, and extended transport protocol, in order to pass this information to the VT.</a:t>
            </a:r>
          </a:p>
        </p:txBody>
      </p:sp>
    </p:spTree>
    <p:extLst>
      <p:ext uri="{BB962C8B-B14F-4D97-AF65-F5344CB8AC3E}">
        <p14:creationId xmlns:p14="http://schemas.microsoft.com/office/powerpoint/2010/main" val="3813843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5C10538-64FD-4F7E-85E6-AEEC82ECBA5A}" type="slidenum">
              <a:rPr lang="en-US" smtClean="0"/>
              <a:pPr/>
              <a:t>50</a:t>
            </a:fld>
            <a:endParaRPr lang="en-US"/>
          </a:p>
        </p:txBody>
      </p:sp>
      <p:sp>
        <p:nvSpPr>
          <p:cNvPr id="63491" name="Rectangle 2"/>
          <p:cNvSpPr>
            <a:spLocks noGrp="1" noRot="1" noChangeAspect="1" noChangeArrowheads="1" noTextEdit="1"/>
          </p:cNvSpPr>
          <p:nvPr>
            <p:ph type="sldImg"/>
          </p:nvPr>
        </p:nvSpPr>
        <p:spPr>
          <a:xfrm>
            <a:off x="409575" y="695325"/>
            <a:ext cx="6178550" cy="3476625"/>
          </a:xfrm>
          <a:ln/>
        </p:spPr>
      </p:sp>
      <p:sp>
        <p:nvSpPr>
          <p:cNvPr id="63492" name="Rectangle 3"/>
          <p:cNvSpPr>
            <a:spLocks noGrp="1" noChangeArrowheads="1"/>
          </p:cNvSpPr>
          <p:nvPr>
            <p:ph type="body" idx="1"/>
          </p:nvPr>
        </p:nvSpPr>
        <p:spPr>
          <a:xfrm>
            <a:off x="933450" y="4403725"/>
            <a:ext cx="5130800" cy="4171950"/>
          </a:xfrm>
          <a:noFill/>
          <a:ln/>
        </p:spPr>
        <p:txBody>
          <a:bodyPr/>
          <a:lstStyle/>
          <a:p>
            <a:pPr eaLnBrk="1" hangingPunct="1"/>
            <a:endParaRPr lang="en-US"/>
          </a:p>
        </p:txBody>
      </p:sp>
    </p:spTree>
    <p:extLst>
      <p:ext uri="{BB962C8B-B14F-4D97-AF65-F5344CB8AC3E}">
        <p14:creationId xmlns:p14="http://schemas.microsoft.com/office/powerpoint/2010/main" val="1221502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100B980-0F41-4B31-8769-93752085EC0D}" type="slidenum">
              <a:rPr lang="en-US" smtClean="0"/>
              <a:pPr/>
              <a:t>51</a:t>
            </a:fld>
            <a:endParaRPr lang="en-US"/>
          </a:p>
        </p:txBody>
      </p:sp>
      <p:sp>
        <p:nvSpPr>
          <p:cNvPr id="64515" name="Rectangle 2"/>
          <p:cNvSpPr>
            <a:spLocks noGrp="1" noRot="1" noChangeAspect="1" noChangeArrowheads="1" noTextEdit="1"/>
          </p:cNvSpPr>
          <p:nvPr>
            <p:ph type="sldImg"/>
          </p:nvPr>
        </p:nvSpPr>
        <p:spPr>
          <a:xfrm>
            <a:off x="409575" y="695325"/>
            <a:ext cx="6178550" cy="3476625"/>
          </a:xfrm>
          <a:ln/>
        </p:spPr>
      </p:sp>
      <p:sp>
        <p:nvSpPr>
          <p:cNvPr id="64516" name="Rectangle 3"/>
          <p:cNvSpPr>
            <a:spLocks noGrp="1" noChangeArrowheads="1"/>
          </p:cNvSpPr>
          <p:nvPr>
            <p:ph type="body" idx="1"/>
          </p:nvPr>
        </p:nvSpPr>
        <p:spPr>
          <a:xfrm>
            <a:off x="933450" y="4403725"/>
            <a:ext cx="5130800" cy="4171950"/>
          </a:xfrm>
          <a:noFill/>
          <a:ln/>
        </p:spPr>
        <p:txBody>
          <a:bodyPr/>
          <a:lstStyle/>
          <a:p>
            <a:pPr eaLnBrk="1" hangingPunct="1"/>
            <a:endParaRPr lang="en-US" dirty="0"/>
          </a:p>
        </p:txBody>
      </p:sp>
    </p:spTree>
    <p:extLst>
      <p:ext uri="{BB962C8B-B14F-4D97-AF65-F5344CB8AC3E}">
        <p14:creationId xmlns:p14="http://schemas.microsoft.com/office/powerpoint/2010/main" val="4011186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11</a:t>
            </a:r>
          </a:p>
          <a:p>
            <a:pPr marL="171450" indent="-171450">
              <a:buFont typeface="Arial" panose="020B0604020202020204" pitchFamily="34" charset="0"/>
              <a:buChar char="•"/>
            </a:pPr>
            <a:r>
              <a:rPr lang="en-US" dirty="0"/>
              <a:t>4</a:t>
            </a:r>
          </a:p>
          <a:p>
            <a:pPr marL="171450" indent="-171450">
              <a:buFont typeface="Arial" panose="020B0604020202020204" pitchFamily="34" charset="0"/>
              <a:buChar char="•"/>
            </a:pPr>
            <a:r>
              <a:rPr lang="en-US" dirty="0"/>
              <a:t>230</a:t>
            </a:r>
          </a:p>
          <a:p>
            <a:pPr marL="171450" indent="-171450">
              <a:buFont typeface="Arial" panose="020B0604020202020204" pitchFamily="34" charset="0"/>
              <a:buChar char="•"/>
            </a:pPr>
            <a:r>
              <a:rPr lang="en-US" dirty="0"/>
              <a:t>FF, FF, CC</a:t>
            </a:r>
          </a:p>
          <a:p>
            <a:pPr marL="171450" indent="-171450">
              <a:buFont typeface="Arial" panose="020B0604020202020204" pitchFamily="34" charset="0"/>
              <a:buChar char="•"/>
            </a:pPr>
            <a:r>
              <a:rPr lang="en-US" dirty="0"/>
              <a:t>50, 100</a:t>
            </a:r>
          </a:p>
        </p:txBody>
      </p:sp>
      <p:sp>
        <p:nvSpPr>
          <p:cNvPr id="4" name="Slide Number Placeholder 3"/>
          <p:cNvSpPr>
            <a:spLocks noGrp="1"/>
          </p:cNvSpPr>
          <p:nvPr>
            <p:ph type="sldNum" sz="quarter" idx="5"/>
          </p:nvPr>
        </p:nvSpPr>
        <p:spPr/>
        <p:txBody>
          <a:bodyPr/>
          <a:lstStyle/>
          <a:p>
            <a:pPr>
              <a:defRPr/>
            </a:pPr>
            <a:fld id="{2C3BA9CB-5BAB-4B99-B22F-249863EECA33}" type="slidenum">
              <a:rPr lang="en-US" smtClean="0"/>
              <a:pPr>
                <a:defRPr/>
              </a:pPr>
              <a:t>53</a:t>
            </a:fld>
            <a:endParaRPr lang="en-US"/>
          </a:p>
        </p:txBody>
      </p:sp>
    </p:spTree>
    <p:extLst>
      <p:ext uri="{BB962C8B-B14F-4D97-AF65-F5344CB8AC3E}">
        <p14:creationId xmlns:p14="http://schemas.microsoft.com/office/powerpoint/2010/main" val="24005554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409575" y="695325"/>
            <a:ext cx="6178550" cy="3476625"/>
          </a:xfrm>
          <a:ln/>
        </p:spPr>
      </p:sp>
      <p:sp>
        <p:nvSpPr>
          <p:cNvPr id="67587" name="Notes Placeholder 2"/>
          <p:cNvSpPr>
            <a:spLocks noGrp="1"/>
          </p:cNvSpPr>
          <p:nvPr>
            <p:ph type="body" idx="1"/>
          </p:nvPr>
        </p:nvSpPr>
        <p:spPr>
          <a:noFill/>
          <a:ln/>
        </p:spPr>
        <p:txBody>
          <a:bodyPr/>
          <a:lstStyle/>
          <a:p>
            <a:r>
              <a:rPr lang="en-US"/>
              <a:t>What does a VT do? It permits the reuse of human machine interface.</a:t>
            </a:r>
          </a:p>
        </p:txBody>
      </p:sp>
      <p:sp>
        <p:nvSpPr>
          <p:cNvPr id="67588" name="Slide Number Placeholder 3"/>
          <p:cNvSpPr>
            <a:spLocks noGrp="1"/>
          </p:cNvSpPr>
          <p:nvPr>
            <p:ph type="sldNum" sz="quarter" idx="5"/>
          </p:nvPr>
        </p:nvSpPr>
        <p:spPr>
          <a:noFill/>
        </p:spPr>
        <p:txBody>
          <a:bodyPr/>
          <a:lstStyle/>
          <a:p>
            <a:fld id="{DAC60FE6-7982-4016-8CAD-565FFA67CC5B}" type="slidenum">
              <a:rPr lang="en-US" smtClean="0"/>
              <a:pPr/>
              <a:t>78</a:t>
            </a:fld>
            <a:endParaRPr lang="en-US"/>
          </a:p>
        </p:txBody>
      </p:sp>
    </p:spTree>
    <p:extLst>
      <p:ext uri="{BB962C8B-B14F-4D97-AF65-F5344CB8AC3E}">
        <p14:creationId xmlns:p14="http://schemas.microsoft.com/office/powerpoint/2010/main" val="3998088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C3BA9CB-5BAB-4B99-B22F-249863EECA33}" type="slidenum">
              <a:rPr lang="en-US" smtClean="0"/>
              <a:pPr>
                <a:defRPr/>
              </a:pPr>
              <a:t>79</a:t>
            </a:fld>
            <a:endParaRPr lang="en-US"/>
          </a:p>
        </p:txBody>
      </p:sp>
    </p:spTree>
    <p:extLst>
      <p:ext uri="{BB962C8B-B14F-4D97-AF65-F5344CB8AC3E}">
        <p14:creationId xmlns:p14="http://schemas.microsoft.com/office/powerpoint/2010/main" val="632328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9BCB393-C95E-4263-B73C-7B6392A67AB6}" type="slidenum">
              <a:rPr lang="en-US" smtClean="0"/>
              <a:pPr/>
              <a:t>7</a:t>
            </a:fld>
            <a:endParaRPr lang="en-US"/>
          </a:p>
        </p:txBody>
      </p:sp>
      <p:sp>
        <p:nvSpPr>
          <p:cNvPr id="44035" name="Rectangle 2"/>
          <p:cNvSpPr>
            <a:spLocks noGrp="1" noRot="1" noChangeAspect="1" noChangeArrowheads="1" noTextEdit="1"/>
          </p:cNvSpPr>
          <p:nvPr>
            <p:ph type="sldImg"/>
          </p:nvPr>
        </p:nvSpPr>
        <p:spPr>
          <a:xfrm>
            <a:off x="409575" y="695325"/>
            <a:ext cx="6178550" cy="3476625"/>
          </a:xfrm>
          <a:ln/>
        </p:spPr>
      </p:sp>
      <p:sp>
        <p:nvSpPr>
          <p:cNvPr id="44036" name="Rectangle 3"/>
          <p:cNvSpPr>
            <a:spLocks noGrp="1" noChangeArrowheads="1"/>
          </p:cNvSpPr>
          <p:nvPr>
            <p:ph type="body" idx="1"/>
          </p:nvPr>
        </p:nvSpPr>
        <p:spPr>
          <a:noFill/>
          <a:ln/>
        </p:spPr>
        <p:txBody>
          <a:bodyPr/>
          <a:lstStyle/>
          <a:p>
            <a:pPr eaLnBrk="1" hangingPunct="1"/>
            <a:endParaRPr lang="en-US"/>
          </a:p>
          <a:p>
            <a:pPr eaLnBrk="1" hangingPunct="1"/>
            <a:r>
              <a:rPr lang="en-US"/>
              <a:t>It is the human to machine interface to enable interaction between the operator and the machine.</a:t>
            </a:r>
          </a:p>
          <a:p>
            <a:pPr eaLnBrk="1" hangingPunct="1"/>
            <a:endParaRPr lang="en-US"/>
          </a:p>
        </p:txBody>
      </p:sp>
    </p:spTree>
    <p:extLst>
      <p:ext uri="{BB962C8B-B14F-4D97-AF65-F5344CB8AC3E}">
        <p14:creationId xmlns:p14="http://schemas.microsoft.com/office/powerpoint/2010/main" val="2357441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r>
              <a:rPr lang="en-US" dirty="0"/>
              <a:t>How many of you have two screens on your computer?</a:t>
            </a:r>
          </a:p>
        </p:txBody>
      </p:sp>
      <p:sp>
        <p:nvSpPr>
          <p:cNvPr id="4" name="Slide Number Placeholder 3"/>
          <p:cNvSpPr>
            <a:spLocks noGrp="1"/>
          </p:cNvSpPr>
          <p:nvPr>
            <p:ph type="sldNum" sz="quarter" idx="5"/>
          </p:nvPr>
        </p:nvSpPr>
        <p:spPr/>
        <p:txBody>
          <a:bodyPr/>
          <a:lstStyle/>
          <a:p>
            <a:pPr>
              <a:defRPr/>
            </a:pPr>
            <a:fld id="{2C3BA9CB-5BAB-4B99-B22F-249863EECA33}" type="slidenum">
              <a:rPr lang="en-US" smtClean="0"/>
              <a:pPr>
                <a:defRPr/>
              </a:pPr>
              <a:t>10</a:t>
            </a:fld>
            <a:endParaRPr lang="en-US"/>
          </a:p>
        </p:txBody>
      </p:sp>
    </p:spTree>
    <p:extLst>
      <p:ext uri="{BB962C8B-B14F-4D97-AF65-F5344CB8AC3E}">
        <p14:creationId xmlns:p14="http://schemas.microsoft.com/office/powerpoint/2010/main" val="4245714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09575" y="695325"/>
            <a:ext cx="6178550" cy="3476625"/>
          </a:xfrm>
          <a:ln/>
        </p:spPr>
      </p:sp>
      <p:sp>
        <p:nvSpPr>
          <p:cNvPr id="45059" name="Notes Placeholder 2"/>
          <p:cNvSpPr>
            <a:spLocks noGrp="1"/>
          </p:cNvSpPr>
          <p:nvPr>
            <p:ph type="body" idx="1"/>
          </p:nvPr>
        </p:nvSpPr>
        <p:spPr>
          <a:noFill/>
          <a:ln/>
        </p:spPr>
        <p:txBody>
          <a:bodyPr/>
          <a:lstStyle/>
          <a:p>
            <a:r>
              <a:rPr lang="en-US"/>
              <a:t>What does a VT do? It permits the reuse of human machine interface.</a:t>
            </a:r>
          </a:p>
        </p:txBody>
      </p:sp>
      <p:sp>
        <p:nvSpPr>
          <p:cNvPr id="45060" name="Slide Number Placeholder 3"/>
          <p:cNvSpPr>
            <a:spLocks noGrp="1"/>
          </p:cNvSpPr>
          <p:nvPr>
            <p:ph type="sldNum" sz="quarter" idx="5"/>
          </p:nvPr>
        </p:nvSpPr>
        <p:spPr>
          <a:noFill/>
        </p:spPr>
        <p:txBody>
          <a:bodyPr/>
          <a:lstStyle/>
          <a:p>
            <a:fld id="{F76CA572-A61F-492E-866D-6C2B4DFF5D64}" type="slidenum">
              <a:rPr lang="en-US" smtClean="0"/>
              <a:pPr/>
              <a:t>11</a:t>
            </a:fld>
            <a:endParaRPr lang="en-US"/>
          </a:p>
        </p:txBody>
      </p:sp>
    </p:spTree>
    <p:extLst>
      <p:ext uri="{BB962C8B-B14F-4D97-AF65-F5344CB8AC3E}">
        <p14:creationId xmlns:p14="http://schemas.microsoft.com/office/powerpoint/2010/main" val="165651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B146886C-4059-482A-97AE-6A989474327A}" type="slidenum">
              <a:rPr lang="en-US" smtClean="0"/>
              <a:pPr/>
              <a:t>18</a:t>
            </a:fld>
            <a:endParaRPr lang="en-US"/>
          </a:p>
        </p:txBody>
      </p:sp>
      <p:sp>
        <p:nvSpPr>
          <p:cNvPr id="65539" name="Rectangle 2"/>
          <p:cNvSpPr>
            <a:spLocks noGrp="1" noRot="1" noChangeAspect="1" noChangeArrowheads="1" noTextEdit="1"/>
          </p:cNvSpPr>
          <p:nvPr>
            <p:ph type="sldImg"/>
          </p:nvPr>
        </p:nvSpPr>
        <p:spPr>
          <a:xfrm>
            <a:off x="409575" y="695325"/>
            <a:ext cx="6178550" cy="3476625"/>
          </a:xfrm>
          <a:ln/>
        </p:spPr>
      </p:sp>
      <p:sp>
        <p:nvSpPr>
          <p:cNvPr id="6554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839619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5325"/>
            <a:ext cx="6178550" cy="3476625"/>
          </a:xfrm>
        </p:spPr>
      </p:sp>
      <p:sp>
        <p:nvSpPr>
          <p:cNvPr id="3" name="Notes Placeholder 2"/>
          <p:cNvSpPr>
            <a:spLocks noGrp="1"/>
          </p:cNvSpPr>
          <p:nvPr>
            <p:ph type="body" idx="1"/>
          </p:nvPr>
        </p:nvSpPr>
        <p:spPr/>
        <p:txBody>
          <a:bodyPr/>
          <a:lstStyle/>
          <a:p>
            <a:r>
              <a:rPr lang="en-US" dirty="0"/>
              <a:t>Graphic is from </a:t>
            </a:r>
            <a:r>
              <a:rPr lang="en-US" dirty="0" err="1"/>
              <a:t>Kverneland</a:t>
            </a:r>
            <a:r>
              <a:rPr lang="en-US" dirty="0"/>
              <a:t> implement ECU.</a:t>
            </a:r>
          </a:p>
        </p:txBody>
      </p:sp>
      <p:sp>
        <p:nvSpPr>
          <p:cNvPr id="4" name="Slide Number Placeholder 3"/>
          <p:cNvSpPr>
            <a:spLocks noGrp="1"/>
          </p:cNvSpPr>
          <p:nvPr>
            <p:ph type="sldNum" sz="quarter" idx="10"/>
          </p:nvPr>
        </p:nvSpPr>
        <p:spPr/>
        <p:txBody>
          <a:bodyPr/>
          <a:lstStyle/>
          <a:p>
            <a:pPr>
              <a:defRPr/>
            </a:pPr>
            <a:fld id="{2C3BA9CB-5BAB-4B99-B22F-249863EECA33}" type="slidenum">
              <a:rPr lang="en-US" smtClean="0"/>
              <a:pPr>
                <a:defRPr/>
              </a:pPr>
              <a:t>27</a:t>
            </a:fld>
            <a:endParaRPr lang="en-US"/>
          </a:p>
        </p:txBody>
      </p:sp>
    </p:spTree>
    <p:extLst>
      <p:ext uri="{BB962C8B-B14F-4D97-AF65-F5344CB8AC3E}">
        <p14:creationId xmlns:p14="http://schemas.microsoft.com/office/powerpoint/2010/main" val="2962576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BE3B27A-4C98-4CAF-AA8D-18C2F3F853F5}" type="slidenum">
              <a:rPr lang="en-US" smtClean="0"/>
              <a:pPr/>
              <a:t>29</a:t>
            </a:fld>
            <a:endParaRPr lang="en-US"/>
          </a:p>
        </p:txBody>
      </p:sp>
      <p:sp>
        <p:nvSpPr>
          <p:cNvPr id="49155" name="Rectangle 2"/>
          <p:cNvSpPr>
            <a:spLocks noGrp="1" noRot="1" noChangeAspect="1" noChangeArrowheads="1" noTextEdit="1"/>
          </p:cNvSpPr>
          <p:nvPr>
            <p:ph type="sldImg"/>
          </p:nvPr>
        </p:nvSpPr>
        <p:spPr>
          <a:xfrm>
            <a:off x="409575" y="695325"/>
            <a:ext cx="6178550" cy="3476625"/>
          </a:xfrm>
          <a:ln/>
        </p:spPr>
      </p:sp>
      <p:sp>
        <p:nvSpPr>
          <p:cNvPr id="49156" name="Rectangle 3"/>
          <p:cNvSpPr>
            <a:spLocks noGrp="1" noChangeArrowheads="1"/>
          </p:cNvSpPr>
          <p:nvPr>
            <p:ph type="body" idx="1"/>
          </p:nvPr>
        </p:nvSpPr>
        <p:spPr>
          <a:noFill/>
          <a:ln/>
        </p:spPr>
        <p:txBody>
          <a:bodyPr/>
          <a:lstStyle/>
          <a:p>
            <a:pPr eaLnBrk="1" hangingPunct="1"/>
            <a:r>
              <a:rPr lang="en-US" dirty="0"/>
              <a:t>Above the line represent</a:t>
            </a:r>
            <a:r>
              <a:rPr lang="en-US" baseline="0" dirty="0"/>
              <a:t> the 31 objects from VTv2 (ISO11783-6:2004)</a:t>
            </a:r>
          </a:p>
          <a:p>
            <a:pPr eaLnBrk="1" hangingPunct="1"/>
            <a:r>
              <a:rPr lang="en-US" baseline="0" dirty="0"/>
              <a:t>Below the line represent the additional objects from VTv3, v4 (ISO11783-6:2010) and v5 (ISO11783-6:2013?)</a:t>
            </a:r>
          </a:p>
          <a:p>
            <a:pPr eaLnBrk="1" hangingPunct="1"/>
            <a:endParaRPr lang="en-US" dirty="0"/>
          </a:p>
        </p:txBody>
      </p:sp>
    </p:spTree>
    <p:extLst>
      <p:ext uri="{BB962C8B-B14F-4D97-AF65-F5344CB8AC3E}">
        <p14:creationId xmlns:p14="http://schemas.microsoft.com/office/powerpoint/2010/main" val="1418540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BE3B27A-4C98-4CAF-AA8D-18C2F3F853F5}" type="slidenum">
              <a:rPr lang="en-US" smtClean="0"/>
              <a:pPr/>
              <a:t>30</a:t>
            </a:fld>
            <a:endParaRPr lang="en-US"/>
          </a:p>
        </p:txBody>
      </p:sp>
      <p:sp>
        <p:nvSpPr>
          <p:cNvPr id="49155" name="Rectangle 2"/>
          <p:cNvSpPr>
            <a:spLocks noGrp="1" noRot="1" noChangeAspect="1" noChangeArrowheads="1" noTextEdit="1"/>
          </p:cNvSpPr>
          <p:nvPr>
            <p:ph type="sldImg"/>
          </p:nvPr>
        </p:nvSpPr>
        <p:spPr>
          <a:xfrm>
            <a:off x="409575" y="695325"/>
            <a:ext cx="6178550" cy="3476625"/>
          </a:xfrm>
          <a:ln/>
        </p:spPr>
      </p:sp>
      <p:sp>
        <p:nvSpPr>
          <p:cNvPr id="49156" name="Rectangle 3"/>
          <p:cNvSpPr>
            <a:spLocks noGrp="1" noChangeArrowheads="1"/>
          </p:cNvSpPr>
          <p:nvPr>
            <p:ph type="body" idx="1"/>
          </p:nvPr>
        </p:nvSpPr>
        <p:spPr>
          <a:noFill/>
          <a:ln/>
        </p:spPr>
        <p:txBody>
          <a:bodyPr/>
          <a:lstStyle/>
          <a:p>
            <a:pPr eaLnBrk="1" hangingPunct="1"/>
            <a:r>
              <a:rPr lang="en-US" dirty="0"/>
              <a:t>Above the line represent</a:t>
            </a:r>
            <a:r>
              <a:rPr lang="en-US" baseline="0" dirty="0"/>
              <a:t> the 31 objects from VTv2 (ISO11783-6:2004)</a:t>
            </a:r>
          </a:p>
          <a:p>
            <a:pPr eaLnBrk="1" hangingPunct="1"/>
            <a:r>
              <a:rPr lang="en-US" baseline="0" dirty="0"/>
              <a:t>Below the line represent the additional objects from VTv3, v4 (ISO11783-6:2010) and v5 (ISO11783-6:2013?)</a:t>
            </a:r>
          </a:p>
          <a:p>
            <a:pPr eaLnBrk="1" hangingPunct="1"/>
            <a:endParaRPr lang="en-US" dirty="0"/>
          </a:p>
        </p:txBody>
      </p:sp>
    </p:spTree>
    <p:extLst>
      <p:ext uri="{BB962C8B-B14F-4D97-AF65-F5344CB8AC3E}">
        <p14:creationId xmlns:p14="http://schemas.microsoft.com/office/powerpoint/2010/main" val="1902724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l">
              <a:defRPr>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828800" y="4724400"/>
            <a:ext cx="8534400" cy="1143000"/>
          </a:xfrm>
        </p:spPr>
        <p:txBody>
          <a:bodyPr/>
          <a:lstStyle>
            <a:lvl1pPr marL="0" indent="0" algn="ctr">
              <a:buNone/>
              <a:defRPr>
                <a:latin typeface="Verdana" pitchFamily="34" charset="0"/>
                <a:ea typeface="Verdana" pitchFamily="34" charset="0"/>
                <a:cs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a:xfrm>
            <a:off x="914401" y="6553200"/>
            <a:ext cx="2110596" cy="304800"/>
          </a:xfrm>
        </p:spPr>
        <p:txBody>
          <a:bodyPr/>
          <a:lstStyle>
            <a:lvl1pPr>
              <a:defRPr>
                <a:latin typeface="Verdana" pitchFamily="34" charset="0"/>
                <a:ea typeface="Verdana" pitchFamily="34" charset="0"/>
                <a:cs typeface="Verdana" pitchFamily="34" charset="0"/>
              </a:defRPr>
            </a:lvl1pPr>
          </a:lstStyle>
          <a:p>
            <a:r>
              <a:rPr lang="en-US"/>
              <a:t>11 June 2024</a:t>
            </a:r>
            <a:endParaRPr lang="en-US" dirty="0"/>
          </a:p>
        </p:txBody>
      </p:sp>
      <p:sp>
        <p:nvSpPr>
          <p:cNvPr id="5" name="Footer Placeholder 4"/>
          <p:cNvSpPr>
            <a:spLocks noGrp="1"/>
          </p:cNvSpPr>
          <p:nvPr>
            <p:ph type="ftr" sz="quarter" idx="11"/>
          </p:nvPr>
        </p:nvSpPr>
        <p:spPr>
          <a:xfrm>
            <a:off x="3036499" y="6553200"/>
            <a:ext cx="6107501" cy="304800"/>
          </a:xfrm>
        </p:spPr>
        <p:txBody>
          <a:bodyPr/>
          <a:lstStyle>
            <a:lvl1pPr>
              <a:defRPr>
                <a:latin typeface="Verdana" pitchFamily="34" charset="0"/>
                <a:ea typeface="Verdana" pitchFamily="34" charset="0"/>
                <a:cs typeface="Verdana" pitchFamily="34" charset="0"/>
              </a:defRPr>
            </a:lvl1pPr>
          </a:lstStyle>
          <a:p>
            <a:r>
              <a:rPr lang="en-US"/>
              <a:t>Cyber Tractor Challenge - VT and Lab</a:t>
            </a:r>
            <a:endParaRPr lang="en-US" dirty="0"/>
          </a:p>
        </p:txBody>
      </p:sp>
      <p:sp>
        <p:nvSpPr>
          <p:cNvPr id="6" name="Slide Number Placeholder 5"/>
          <p:cNvSpPr>
            <a:spLocks noGrp="1"/>
          </p:cNvSpPr>
          <p:nvPr>
            <p:ph type="sldNum" sz="quarter" idx="12"/>
          </p:nvPr>
        </p:nvSpPr>
        <p:spPr>
          <a:xfrm>
            <a:off x="9155501" y="6553200"/>
            <a:ext cx="2122099" cy="304800"/>
          </a:xfrm>
        </p:spPr>
        <p:txBody>
          <a:bodyPr/>
          <a:lstStyle>
            <a:lvl1pPr>
              <a:defRPr>
                <a:latin typeface="Verdana" pitchFamily="34" charset="0"/>
                <a:ea typeface="Verdana" pitchFamily="34" charset="0"/>
                <a:cs typeface="Verdana" pitchFamily="34" charset="0"/>
              </a:defRPr>
            </a:lvl1pPr>
          </a:lstStyle>
          <a:p>
            <a:fld id="{6457D871-106C-4910-B8E5-3EA9A12B0C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566738"/>
          </a:xfr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lvl1pPr>
              <a:defRPr lang="en-US" dirty="0"/>
            </a:lvl1pPr>
          </a:lstStyle>
          <a:p>
            <a:pPr lvl="0"/>
            <a:r>
              <a:rPr lang="en-US" dirty="0"/>
              <a:t>Click to edit Master title style</a:t>
            </a:r>
          </a:p>
        </p:txBody>
      </p:sp>
      <p:sp>
        <p:nvSpPr>
          <p:cNvPr id="3" name="Picture Placeholder 2"/>
          <p:cNvSpPr>
            <a:spLocks noGrp="1"/>
          </p:cNvSpPr>
          <p:nvPr>
            <p:ph type="pic" idx="1"/>
          </p:nvPr>
        </p:nvSpPr>
        <p:spPr>
          <a:xfrm>
            <a:off x="609600" y="1295400"/>
            <a:ext cx="10972800" cy="5105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09600" y="871538"/>
            <a:ext cx="10972800" cy="2714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11 June 2024</a:t>
            </a:r>
          </a:p>
        </p:txBody>
      </p:sp>
      <p:sp>
        <p:nvSpPr>
          <p:cNvPr id="6" name="Footer Placeholder 5"/>
          <p:cNvSpPr>
            <a:spLocks noGrp="1"/>
          </p:cNvSpPr>
          <p:nvPr>
            <p:ph type="ftr" sz="quarter" idx="11"/>
          </p:nvPr>
        </p:nvSpPr>
        <p:spPr/>
        <p:txBody>
          <a:bodyPr/>
          <a:lstStyle>
            <a:lvl1pPr>
              <a:defRPr/>
            </a:lvl1pPr>
          </a:lstStyle>
          <a:p>
            <a:r>
              <a:rPr lang="en-US"/>
              <a:t>Cyber Tractor Challenge - VT and Lab</a:t>
            </a:r>
          </a:p>
        </p:txBody>
      </p:sp>
      <p:sp>
        <p:nvSpPr>
          <p:cNvPr id="7" name="Slide Number Placeholder 6"/>
          <p:cNvSpPr>
            <a:spLocks noGrp="1"/>
          </p:cNvSpPr>
          <p:nvPr>
            <p:ph type="sldNum" sz="quarter" idx="12"/>
          </p:nvPr>
        </p:nvSpPr>
        <p:spPr/>
        <p:txBody>
          <a:bodyPr/>
          <a:lstStyle>
            <a:lvl1pPr>
              <a:defRPr/>
            </a:lvl1pPr>
          </a:lstStyle>
          <a:p>
            <a:fld id="{E2D92875-B5D2-419A-8B37-2F3EF7B07E3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11 June 2024</a:t>
            </a:r>
          </a:p>
        </p:txBody>
      </p:sp>
      <p:sp>
        <p:nvSpPr>
          <p:cNvPr id="5" name="Footer Placeholder 4"/>
          <p:cNvSpPr>
            <a:spLocks noGrp="1"/>
          </p:cNvSpPr>
          <p:nvPr>
            <p:ph type="ftr" sz="quarter" idx="11"/>
          </p:nvPr>
        </p:nvSpPr>
        <p:spPr/>
        <p:txBody>
          <a:bodyPr/>
          <a:lstStyle>
            <a:lvl1pPr>
              <a:defRPr/>
            </a:lvl1pPr>
          </a:lstStyle>
          <a:p>
            <a:r>
              <a:rPr lang="en-US"/>
              <a:t>Cyber Tractor Challenge - VT and Lab</a:t>
            </a:r>
          </a:p>
        </p:txBody>
      </p:sp>
      <p:sp>
        <p:nvSpPr>
          <p:cNvPr id="6" name="Slide Number Placeholder 5"/>
          <p:cNvSpPr>
            <a:spLocks noGrp="1"/>
          </p:cNvSpPr>
          <p:nvPr>
            <p:ph type="sldNum" sz="quarter" idx="12"/>
          </p:nvPr>
        </p:nvSpPr>
        <p:spPr/>
        <p:txBody>
          <a:bodyPr/>
          <a:lstStyle>
            <a:lvl1pPr>
              <a:defRPr/>
            </a:lvl1pPr>
          </a:lstStyle>
          <a:p>
            <a:fld id="{0C00B928-A1D0-4C5C-A5CD-00BAD924CC3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52000" y="1295400"/>
            <a:ext cx="22352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1295400"/>
            <a:ext cx="853440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11 June 2024</a:t>
            </a:r>
          </a:p>
        </p:txBody>
      </p:sp>
      <p:sp>
        <p:nvSpPr>
          <p:cNvPr id="5" name="Footer Placeholder 4"/>
          <p:cNvSpPr>
            <a:spLocks noGrp="1"/>
          </p:cNvSpPr>
          <p:nvPr>
            <p:ph type="ftr" sz="quarter" idx="11"/>
          </p:nvPr>
        </p:nvSpPr>
        <p:spPr/>
        <p:txBody>
          <a:bodyPr/>
          <a:lstStyle>
            <a:lvl1pPr>
              <a:defRPr/>
            </a:lvl1pPr>
          </a:lstStyle>
          <a:p>
            <a:r>
              <a:rPr lang="en-US"/>
              <a:t>Cyber Tractor Challenge - VT and Lab</a:t>
            </a:r>
          </a:p>
        </p:txBody>
      </p:sp>
      <p:sp>
        <p:nvSpPr>
          <p:cNvPr id="6" name="Slide Number Placeholder 5"/>
          <p:cNvSpPr>
            <a:spLocks noGrp="1"/>
          </p:cNvSpPr>
          <p:nvPr>
            <p:ph type="sldNum" sz="quarter" idx="12"/>
          </p:nvPr>
        </p:nvSpPr>
        <p:spPr/>
        <p:txBody>
          <a:bodyPr/>
          <a:lstStyle>
            <a:lvl1pPr>
              <a:defRPr/>
            </a:lvl1pPr>
          </a:lstStyle>
          <a:p>
            <a:fld id="{49247233-D37A-47EA-A123-2C0F7DBF2A1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2000" cy="838200"/>
          </a:xfrm>
        </p:spPr>
        <p:txBody>
          <a:bodyPr/>
          <a:lstStyle/>
          <a:p>
            <a:r>
              <a:rPr lang="en-US" dirty="0"/>
              <a:t>Click to edit Master title style</a:t>
            </a:r>
          </a:p>
        </p:txBody>
      </p:sp>
      <p:sp>
        <p:nvSpPr>
          <p:cNvPr id="3" name="Text Placeholder 2"/>
          <p:cNvSpPr>
            <a:spLocks noGrp="1"/>
          </p:cNvSpPr>
          <p:nvPr>
            <p:ph type="body" sz="half" idx="1"/>
          </p:nvPr>
        </p:nvSpPr>
        <p:spPr>
          <a:xfrm>
            <a:off x="711200" y="1371600"/>
            <a:ext cx="52832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hart Placeholder 3"/>
          <p:cNvSpPr>
            <a:spLocks noGrp="1"/>
          </p:cNvSpPr>
          <p:nvPr>
            <p:ph type="chart" sz="half" idx="2"/>
          </p:nvPr>
        </p:nvSpPr>
        <p:spPr>
          <a:xfrm>
            <a:off x="6197600" y="1371600"/>
            <a:ext cx="5384800" cy="4724400"/>
          </a:xfrm>
        </p:spPr>
        <p:txBody>
          <a:bodyPr/>
          <a:lstStyle/>
          <a:p>
            <a:r>
              <a:rPr lang="en-US"/>
              <a:t>Click icon to add chart</a:t>
            </a:r>
          </a:p>
        </p:txBody>
      </p:sp>
      <p:sp>
        <p:nvSpPr>
          <p:cNvPr id="5" name="Date Placeholder 4"/>
          <p:cNvSpPr>
            <a:spLocks noGrp="1"/>
          </p:cNvSpPr>
          <p:nvPr>
            <p:ph type="dt" sz="half" idx="10"/>
          </p:nvPr>
        </p:nvSpPr>
        <p:spPr>
          <a:xfrm>
            <a:off x="914400" y="6553200"/>
            <a:ext cx="2540000" cy="304800"/>
          </a:xfrm>
        </p:spPr>
        <p:txBody>
          <a:bodyPr/>
          <a:lstStyle>
            <a:lvl1pPr>
              <a:defRPr/>
            </a:lvl1pPr>
          </a:lstStyle>
          <a:p>
            <a:r>
              <a:rPr lang="en-US"/>
              <a:t>11 June 2024</a:t>
            </a:r>
            <a:endParaRPr lang="en-US" dirty="0"/>
          </a:p>
        </p:txBody>
      </p:sp>
      <p:sp>
        <p:nvSpPr>
          <p:cNvPr id="6" name="Footer Placeholder 5"/>
          <p:cNvSpPr>
            <a:spLocks noGrp="1"/>
          </p:cNvSpPr>
          <p:nvPr>
            <p:ph type="ftr" sz="quarter" idx="11"/>
          </p:nvPr>
        </p:nvSpPr>
        <p:spPr>
          <a:xfrm>
            <a:off x="3454400" y="6553200"/>
            <a:ext cx="5283200" cy="304800"/>
          </a:xfrm>
        </p:spPr>
        <p:txBody>
          <a:bodyPr/>
          <a:lstStyle>
            <a:lvl1pPr>
              <a:defRPr/>
            </a:lvl1pPr>
          </a:lstStyle>
          <a:p>
            <a:r>
              <a:rPr lang="en-US"/>
              <a:t>Cyber Tractor Challenge - VT and Lab</a:t>
            </a:r>
            <a:endParaRPr lang="en-US" dirty="0"/>
          </a:p>
        </p:txBody>
      </p:sp>
      <p:sp>
        <p:nvSpPr>
          <p:cNvPr id="8" name="Slide Number Placeholder 6"/>
          <p:cNvSpPr>
            <a:spLocks noGrp="1"/>
          </p:cNvSpPr>
          <p:nvPr>
            <p:ph type="sldNum" sz="quarter" idx="12"/>
          </p:nvPr>
        </p:nvSpPr>
        <p:spPr>
          <a:xfrm>
            <a:off x="8737600" y="6553200"/>
            <a:ext cx="2540000" cy="304800"/>
          </a:xfrm>
        </p:spPr>
        <p:txBody>
          <a:bodyPr/>
          <a:lstStyle>
            <a:lvl1pPr>
              <a:defRPr/>
            </a:lvl1pPr>
          </a:lstStyle>
          <a:p>
            <a:fld id="{E2D92875-B5D2-419A-8B37-2F3EF7B07E34}"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Deux contenus">
    <p:bg>
      <p:bgPr>
        <a:solidFill>
          <a:schemeClr val="bg1"/>
        </a:solidFill>
        <a:effectLst/>
      </p:bgPr>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536951" y="1338943"/>
            <a:ext cx="5384800" cy="4787220"/>
          </a:xfrm>
          <a:prstGeom prst="rect">
            <a:avLst/>
          </a:prstGeom>
        </p:spPr>
        <p:txBody>
          <a:bodyPr lIns="0" tIns="0" rIns="0" bIns="0"/>
          <a:lstStyle>
            <a:lvl1pPr>
              <a:defRPr sz="1800" baseline="0">
                <a:solidFill>
                  <a:srgbClr val="3D3D3F"/>
                </a:solidFill>
                <a:latin typeface="Helvetica"/>
              </a:defRPr>
            </a:lvl1pPr>
            <a:lvl2pPr>
              <a:defRPr sz="1800" baseline="0">
                <a:solidFill>
                  <a:srgbClr val="3D3D3F"/>
                </a:solidFill>
                <a:latin typeface="Helvetica"/>
              </a:defRPr>
            </a:lvl2pPr>
            <a:lvl3pPr>
              <a:defRPr sz="1800" baseline="0">
                <a:solidFill>
                  <a:srgbClr val="3D3D3F"/>
                </a:solidFill>
                <a:latin typeface="Helvetica"/>
              </a:defRPr>
            </a:lvl3pPr>
            <a:lvl4pPr>
              <a:defRPr sz="1800" baseline="0">
                <a:solidFill>
                  <a:srgbClr val="3D3D3F"/>
                </a:solidFill>
                <a:latin typeface="Helvetica"/>
              </a:defRPr>
            </a:lvl4pPr>
            <a:lvl5pPr>
              <a:defRPr sz="1800" baseline="0">
                <a:solidFill>
                  <a:srgbClr val="3D3D3F"/>
                </a:solidFill>
                <a:latin typeface="Helvetic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Espace réservé du contenu 3"/>
          <p:cNvSpPr>
            <a:spLocks noGrp="1"/>
          </p:cNvSpPr>
          <p:nvPr>
            <p:ph sz="half" idx="2"/>
          </p:nvPr>
        </p:nvSpPr>
        <p:spPr>
          <a:xfrm>
            <a:off x="6197600" y="1338943"/>
            <a:ext cx="5384800" cy="4787220"/>
          </a:xfrm>
          <a:prstGeom prst="rect">
            <a:avLst/>
          </a:prstGeom>
        </p:spPr>
        <p:txBody>
          <a:bodyPr lIns="0" tIns="0" rIns="0" bIns="0"/>
          <a:lstStyle>
            <a:lvl1pPr>
              <a:defRPr sz="1800" baseline="0">
                <a:solidFill>
                  <a:srgbClr val="3D3D3F"/>
                </a:solidFill>
                <a:latin typeface="Helvetica"/>
              </a:defRPr>
            </a:lvl1pPr>
            <a:lvl2pPr>
              <a:defRPr sz="1800" baseline="0">
                <a:solidFill>
                  <a:srgbClr val="3D3D3F"/>
                </a:solidFill>
                <a:latin typeface="Helvetica"/>
              </a:defRPr>
            </a:lvl2pPr>
            <a:lvl3pPr>
              <a:defRPr sz="1800" baseline="0">
                <a:solidFill>
                  <a:srgbClr val="3D3D3F"/>
                </a:solidFill>
                <a:latin typeface="Helvetica"/>
              </a:defRPr>
            </a:lvl3pPr>
            <a:lvl4pPr>
              <a:defRPr sz="1800" baseline="0">
                <a:solidFill>
                  <a:srgbClr val="3D3D3F"/>
                </a:solidFill>
                <a:latin typeface="Helvetica"/>
              </a:defRPr>
            </a:lvl4pPr>
            <a:lvl5pPr>
              <a:defRPr sz="1800" baseline="0">
                <a:solidFill>
                  <a:srgbClr val="3D3D3F"/>
                </a:solidFill>
                <a:latin typeface="Helvetic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re 1"/>
          <p:cNvSpPr>
            <a:spLocks noGrp="1"/>
          </p:cNvSpPr>
          <p:nvPr>
            <p:ph type="title"/>
          </p:nvPr>
        </p:nvSpPr>
        <p:spPr>
          <a:xfrm>
            <a:off x="544176" y="274638"/>
            <a:ext cx="11038225" cy="6340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lvl1pPr>
              <a:defRPr lang="en-GB" dirty="0"/>
            </a:lvl1pPr>
          </a:lstStyle>
          <a:p>
            <a:pPr lvl="0"/>
            <a:r>
              <a:rPr lang="en-US" dirty="0"/>
              <a:t>Click to edit Master title style</a:t>
            </a:r>
            <a:endParaRPr lang="en-GB" dirty="0"/>
          </a:p>
        </p:txBody>
      </p:sp>
      <p:sp>
        <p:nvSpPr>
          <p:cNvPr id="6" name="Espace réservé de la date 3"/>
          <p:cNvSpPr>
            <a:spLocks noGrp="1"/>
          </p:cNvSpPr>
          <p:nvPr>
            <p:ph type="dt" sz="half" idx="10"/>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lang="en-US" smtClean="0"/>
            </a:lvl1pPr>
          </a:lstStyle>
          <a:p>
            <a:r>
              <a:rPr lang="en-US"/>
              <a:t>11 June 2024</a:t>
            </a:r>
            <a:endParaRPr lang="en-US" dirty="0"/>
          </a:p>
        </p:txBody>
      </p:sp>
      <p:sp>
        <p:nvSpPr>
          <p:cNvPr id="7" name="Espace réservé du pied de page 4"/>
          <p:cNvSpPr>
            <a:spLocks noGrp="1"/>
          </p:cNvSpPr>
          <p:nvPr>
            <p:ph type="ftr" sz="quarter" idx="11"/>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lang="en-GB" smtClean="0"/>
            </a:lvl1pPr>
          </a:lstStyle>
          <a:p>
            <a:r>
              <a:rPr lang="en-US"/>
              <a:t>Cyber Tractor Challenge - VT and Lab</a:t>
            </a:r>
            <a:endParaRPr lang="en-US" dirty="0"/>
          </a:p>
        </p:txBody>
      </p:sp>
      <p:sp>
        <p:nvSpPr>
          <p:cNvPr id="9" name="Slide Number Placeholder 6"/>
          <p:cNvSpPr>
            <a:spLocks noGrp="1"/>
          </p:cNvSpPr>
          <p:nvPr>
            <p:ph type="sldNum" sz="quarter" idx="12"/>
          </p:nvPr>
        </p:nvSpPr>
        <p:spPr>
          <a:xfrm>
            <a:off x="8737600" y="6553200"/>
            <a:ext cx="2540000" cy="304800"/>
          </a:xfrm>
        </p:spPr>
        <p:txBody>
          <a:bodyPr/>
          <a:lstStyle>
            <a:lvl1pPr>
              <a:defRPr/>
            </a:lvl1pPr>
          </a:lstStyle>
          <a:p>
            <a:fld id="{C6EFBC44-0CEF-4010-8504-0753AB457953}" type="slidenum">
              <a:rPr lang="en-US" smtClean="0"/>
              <a:pPr/>
              <a:t>‹#›</a:t>
            </a:fld>
            <a:endParaRPr lang="en-US" dirty="0"/>
          </a:p>
        </p:txBody>
      </p:sp>
    </p:spTree>
    <p:extLst>
      <p:ext uri="{BB962C8B-B14F-4D97-AF65-F5344CB8AC3E}">
        <p14:creationId xmlns:p14="http://schemas.microsoft.com/office/powerpoint/2010/main" val="399670527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re seul">
    <p:bg>
      <p:bgPr>
        <a:solidFill>
          <a:schemeClr val="bg1"/>
        </a:solidFill>
        <a:effectLst/>
      </p:bgPr>
    </p:bg>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lang="en-US" smtClean="0"/>
            </a:lvl1pPr>
          </a:lstStyle>
          <a:p>
            <a:r>
              <a:rPr lang="en-US"/>
              <a:t>11 June 2024</a:t>
            </a:r>
            <a:endParaRPr lang="en-US" dirty="0"/>
          </a:p>
        </p:txBody>
      </p:sp>
      <p:sp>
        <p:nvSpPr>
          <p:cNvPr id="5" name="Espace réservé du pied de page 4"/>
          <p:cNvSpPr>
            <a:spLocks noGrp="1"/>
          </p:cNvSpPr>
          <p:nvPr>
            <p:ph type="ftr" sz="quarter" idx="11"/>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lang="en-GB" smtClean="0"/>
            </a:lvl1pPr>
          </a:lstStyle>
          <a:p>
            <a:r>
              <a:rPr lang="en-US"/>
              <a:t>Cyber Tractor Challenge - VT and Lab</a:t>
            </a:r>
            <a:endParaRPr lang="en-US" dirty="0"/>
          </a:p>
        </p:txBody>
      </p:sp>
      <p:sp>
        <p:nvSpPr>
          <p:cNvPr id="7" name="Titre 1"/>
          <p:cNvSpPr>
            <a:spLocks noGrp="1"/>
          </p:cNvSpPr>
          <p:nvPr>
            <p:ph type="title"/>
          </p:nvPr>
        </p:nvSpPr>
        <p:spPr>
          <a:xfrm>
            <a:off x="527381" y="274638"/>
            <a:ext cx="11055019" cy="6340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lvl1pPr>
              <a:defRPr lang="en-GB" dirty="0"/>
            </a:lvl1pPr>
          </a:lstStyle>
          <a:p>
            <a:pPr lvl="0"/>
            <a:r>
              <a:rPr lang="en-US" dirty="0"/>
              <a:t>Click to edit Master title style</a:t>
            </a:r>
            <a:endParaRPr lang="en-GB" dirty="0"/>
          </a:p>
        </p:txBody>
      </p:sp>
      <p:sp>
        <p:nvSpPr>
          <p:cNvPr id="6" name="Slide Number Placeholder 6"/>
          <p:cNvSpPr>
            <a:spLocks noGrp="1"/>
          </p:cNvSpPr>
          <p:nvPr>
            <p:ph type="sldNum" sz="quarter" idx="12"/>
          </p:nvPr>
        </p:nvSpPr>
        <p:spPr>
          <a:xfrm>
            <a:off x="8737600" y="6553200"/>
            <a:ext cx="2540000" cy="304800"/>
          </a:xfrm>
        </p:spPr>
        <p:txBody>
          <a:bodyPr/>
          <a:lstStyle>
            <a:lvl1pPr>
              <a:defRPr/>
            </a:lvl1pPr>
          </a:lstStyle>
          <a:p>
            <a:fld id="{E2D92875-B5D2-419A-8B37-2F3EF7B07E34}" type="slidenum">
              <a:rPr lang="en-US"/>
              <a:pPr/>
              <a:t>‹#›</a:t>
            </a:fld>
            <a:endParaRPr lang="en-US"/>
          </a:p>
        </p:txBody>
      </p:sp>
    </p:spTree>
    <p:extLst>
      <p:ext uri="{BB962C8B-B14F-4D97-AF65-F5344CB8AC3E}">
        <p14:creationId xmlns:p14="http://schemas.microsoft.com/office/powerpoint/2010/main" val="317354328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2000" cy="838200"/>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r>
              <a:rPr lang="en-US"/>
              <a:t>11 June 2024</a:t>
            </a:r>
          </a:p>
        </p:txBody>
      </p:sp>
      <p:sp>
        <p:nvSpPr>
          <p:cNvPr id="5" name="Footer Placeholder 4"/>
          <p:cNvSpPr>
            <a:spLocks noGrp="1"/>
          </p:cNvSpPr>
          <p:nvPr>
            <p:ph type="ftr" sz="quarter" idx="11"/>
          </p:nvPr>
        </p:nvSpPr>
        <p:spPr/>
        <p:txBody>
          <a:bodyPr/>
          <a:lstStyle>
            <a:lvl1pPr>
              <a:defRPr/>
            </a:lvl1pPr>
          </a:lstStyle>
          <a:p>
            <a:r>
              <a:rPr lang="en-US"/>
              <a:t>Cyber Tractor Challenge - VT and Lab</a:t>
            </a:r>
          </a:p>
        </p:txBody>
      </p:sp>
      <p:sp>
        <p:nvSpPr>
          <p:cNvPr id="6" name="Slide Number Placeholder 5"/>
          <p:cNvSpPr>
            <a:spLocks noGrp="1"/>
          </p:cNvSpPr>
          <p:nvPr>
            <p:ph type="sldNum" sz="quarter" idx="12"/>
          </p:nvPr>
        </p:nvSpPr>
        <p:spPr/>
        <p:txBody>
          <a:bodyPr/>
          <a:lstStyle>
            <a:lvl1pPr>
              <a:defRPr/>
            </a:lvl1pPr>
          </a:lstStyle>
          <a:p>
            <a:fld id="{FBA0E4BF-34C5-4DA2-8DA3-67D2121B5C8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solidFill>
            <a:srgbClr val="008000"/>
          </a:solidFill>
        </p:spPr>
        <p:txBody>
          <a:bodyPr/>
          <a:lstStyle>
            <a:lvl1pPr>
              <a:defRPr baseline="0">
                <a:solidFill>
                  <a:srgbClr val="FFFF00"/>
                </a:solidFill>
              </a:defRPr>
            </a:lvl1pPr>
          </a:lstStyle>
          <a:p>
            <a:r>
              <a:rPr lang="en-US" dirty="0"/>
              <a:t>Contents Title Here …</a:t>
            </a:r>
          </a:p>
        </p:txBody>
      </p:sp>
      <p:sp>
        <p:nvSpPr>
          <p:cNvPr id="3" name="Date Placeholder 2"/>
          <p:cNvSpPr>
            <a:spLocks noGrp="1"/>
          </p:cNvSpPr>
          <p:nvPr>
            <p:ph type="dt" sz="half" idx="10"/>
          </p:nvPr>
        </p:nvSpPr>
        <p:spPr/>
        <p:txBody>
          <a:bodyPr/>
          <a:lstStyle/>
          <a:p>
            <a:r>
              <a:rPr lang="en-US"/>
              <a:t>11 June 2024</a:t>
            </a:r>
            <a:endParaRPr lang="en-US" dirty="0"/>
          </a:p>
        </p:txBody>
      </p:sp>
      <p:sp>
        <p:nvSpPr>
          <p:cNvPr id="4" name="Footer Placeholder 3"/>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64172E89-3AA5-4EE2-AD4D-DBFDF2AD9D02}" type="slidenum">
              <a:rPr lang="en-US" smtClean="0"/>
              <a:pPr/>
              <a:t>‹#›</a:t>
            </a:fld>
            <a:endParaRPr lang="en-US"/>
          </a:p>
        </p:txBody>
      </p:sp>
      <p:sp>
        <p:nvSpPr>
          <p:cNvPr id="6" name="Content Placeholder 2"/>
          <p:cNvSpPr>
            <a:spLocks noGrp="1"/>
          </p:cNvSpPr>
          <p:nvPr>
            <p:ph idx="1"/>
          </p:nvPr>
        </p:nvSpPr>
        <p:spPr>
          <a:xfrm>
            <a:off x="609600" y="1295400"/>
            <a:ext cx="109728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11 June 2024</a:t>
            </a:r>
          </a:p>
        </p:txBody>
      </p:sp>
      <p:sp>
        <p:nvSpPr>
          <p:cNvPr id="5" name="Footer Placeholder 4"/>
          <p:cNvSpPr>
            <a:spLocks noGrp="1"/>
          </p:cNvSpPr>
          <p:nvPr>
            <p:ph type="ftr" sz="quarter" idx="11"/>
          </p:nvPr>
        </p:nvSpPr>
        <p:spPr/>
        <p:txBody>
          <a:bodyPr/>
          <a:lstStyle>
            <a:lvl1pPr>
              <a:defRPr/>
            </a:lvl1pPr>
          </a:lstStyle>
          <a:p>
            <a:r>
              <a:rPr lang="en-US"/>
              <a:t>Cyber Tractor Challenge - VT and Lab</a:t>
            </a:r>
          </a:p>
        </p:txBody>
      </p:sp>
      <p:sp>
        <p:nvSpPr>
          <p:cNvPr id="6" name="Slide Number Placeholder 5"/>
          <p:cNvSpPr>
            <a:spLocks noGrp="1"/>
          </p:cNvSpPr>
          <p:nvPr>
            <p:ph type="sldNum" sz="quarter" idx="12"/>
          </p:nvPr>
        </p:nvSpPr>
        <p:spPr/>
        <p:txBody>
          <a:bodyPr/>
          <a:lstStyle>
            <a:lvl1pPr>
              <a:defRPr/>
            </a:lvl1pPr>
          </a:lstStyle>
          <a:p>
            <a:fld id="{CDB64325-5FF6-4F85-A60F-F824722B7EB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371600"/>
            <a:ext cx="538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371600"/>
            <a:ext cx="538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11 June 2024</a:t>
            </a:r>
          </a:p>
        </p:txBody>
      </p:sp>
      <p:sp>
        <p:nvSpPr>
          <p:cNvPr id="6" name="Footer Placeholder 5"/>
          <p:cNvSpPr>
            <a:spLocks noGrp="1"/>
          </p:cNvSpPr>
          <p:nvPr>
            <p:ph type="ftr" sz="quarter" idx="11"/>
          </p:nvPr>
        </p:nvSpPr>
        <p:spPr/>
        <p:txBody>
          <a:bodyPr/>
          <a:lstStyle>
            <a:lvl1pPr>
              <a:defRPr/>
            </a:lvl1pPr>
          </a:lstStyle>
          <a:p>
            <a:r>
              <a:rPr lang="en-US"/>
              <a:t>Cyber Tractor Challenge - VT and Lab</a:t>
            </a:r>
          </a:p>
        </p:txBody>
      </p:sp>
      <p:sp>
        <p:nvSpPr>
          <p:cNvPr id="7" name="Slide Number Placeholder 6"/>
          <p:cNvSpPr>
            <a:spLocks noGrp="1"/>
          </p:cNvSpPr>
          <p:nvPr>
            <p:ph type="sldNum" sz="quarter" idx="12"/>
          </p:nvPr>
        </p:nvSpPr>
        <p:spPr/>
        <p:txBody>
          <a:bodyPr/>
          <a:lstStyle>
            <a:lvl1pPr>
              <a:defRPr/>
            </a:lvl1pPr>
          </a:lstStyle>
          <a:p>
            <a:fld id="{5245C70B-8334-44A3-99A9-5AD06AF6621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2000" cy="8382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341438"/>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981201"/>
            <a:ext cx="5386917"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341438"/>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1981201"/>
            <a:ext cx="5389033"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11 June 2024</a:t>
            </a:r>
          </a:p>
        </p:txBody>
      </p:sp>
      <p:sp>
        <p:nvSpPr>
          <p:cNvPr id="8" name="Footer Placeholder 7"/>
          <p:cNvSpPr>
            <a:spLocks noGrp="1"/>
          </p:cNvSpPr>
          <p:nvPr>
            <p:ph type="ftr" sz="quarter" idx="11"/>
          </p:nvPr>
        </p:nvSpPr>
        <p:spPr/>
        <p:txBody>
          <a:bodyPr/>
          <a:lstStyle>
            <a:lvl1pPr>
              <a:defRPr/>
            </a:lvl1pPr>
          </a:lstStyle>
          <a:p>
            <a:r>
              <a:rPr lang="en-US"/>
              <a:t>Cyber Tractor Challenge - VT and Lab</a:t>
            </a:r>
          </a:p>
        </p:txBody>
      </p:sp>
      <p:sp>
        <p:nvSpPr>
          <p:cNvPr id="9" name="Slide Number Placeholder 8"/>
          <p:cNvSpPr>
            <a:spLocks noGrp="1"/>
          </p:cNvSpPr>
          <p:nvPr>
            <p:ph type="sldNum" sz="quarter" idx="12"/>
          </p:nvPr>
        </p:nvSpPr>
        <p:spPr/>
        <p:txBody>
          <a:bodyPr/>
          <a:lstStyle>
            <a:lvl1pPr>
              <a:defRPr/>
            </a:lvl1pPr>
          </a:lstStyle>
          <a:p>
            <a:fld id="{A99D0916-7E96-4CAE-B133-45A6CF44130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r>
              <a:rPr lang="en-US"/>
              <a:t>11 June 2024</a:t>
            </a:r>
          </a:p>
        </p:txBody>
      </p:sp>
      <p:sp>
        <p:nvSpPr>
          <p:cNvPr id="4" name="Footer Placeholder 3"/>
          <p:cNvSpPr>
            <a:spLocks noGrp="1"/>
          </p:cNvSpPr>
          <p:nvPr>
            <p:ph type="ftr" sz="quarter" idx="11"/>
          </p:nvPr>
        </p:nvSpPr>
        <p:spPr>
          <a:xfrm>
            <a:off x="3271025" y="6553200"/>
            <a:ext cx="5719336" cy="304800"/>
          </a:xfrm>
        </p:spPr>
        <p:txBody>
          <a:bodyPr/>
          <a:lstStyle>
            <a:lvl1pPr>
              <a:defRPr/>
            </a:lvl1p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lvl1pPr>
              <a:defRPr/>
            </a:lvl1pPr>
          </a:lstStyle>
          <a:p>
            <a:fld id="{BE0B90C5-6C8E-42AB-9CDB-3C473728796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11 June 2024</a:t>
            </a:r>
          </a:p>
        </p:txBody>
      </p:sp>
      <p:sp>
        <p:nvSpPr>
          <p:cNvPr id="3" name="Footer Placeholder 2"/>
          <p:cNvSpPr>
            <a:spLocks noGrp="1"/>
          </p:cNvSpPr>
          <p:nvPr>
            <p:ph type="ftr" sz="quarter" idx="11"/>
          </p:nvPr>
        </p:nvSpPr>
        <p:spPr/>
        <p:txBody>
          <a:bodyPr/>
          <a:lstStyle>
            <a:lvl1pPr>
              <a:defRPr/>
            </a:lvl1pPr>
          </a:lstStyle>
          <a:p>
            <a:r>
              <a:rPr lang="en-US"/>
              <a:t>Cyber Tractor Challenge - VT and Lab</a:t>
            </a:r>
          </a:p>
        </p:txBody>
      </p:sp>
      <p:sp>
        <p:nvSpPr>
          <p:cNvPr id="4" name="Slide Number Placeholder 3"/>
          <p:cNvSpPr>
            <a:spLocks noGrp="1"/>
          </p:cNvSpPr>
          <p:nvPr>
            <p:ph type="sldNum" sz="quarter" idx="12"/>
          </p:nvPr>
        </p:nvSpPr>
        <p:spPr/>
        <p:txBody>
          <a:bodyPr/>
          <a:lstStyle>
            <a:lvl1pPr>
              <a:defRPr/>
            </a:lvl1pPr>
          </a:lstStyle>
          <a:p>
            <a:fld id="{24B95961-1659-48D6-A37C-C55F5433FD3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869950"/>
          </a:xfr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lvl1pPr>
              <a:defRPr lang="en-US" dirty="0"/>
            </a:lvl1pPr>
          </a:lstStyle>
          <a:p>
            <a:pPr lvl="0"/>
            <a:r>
              <a:rPr lang="en-US"/>
              <a:t>Click to edit Master title style</a:t>
            </a:r>
            <a:endParaRPr lang="en-US" dirty="0"/>
          </a:p>
        </p:txBody>
      </p:sp>
      <p:sp>
        <p:nvSpPr>
          <p:cNvPr id="3" name="Content Placeholder 2"/>
          <p:cNvSpPr>
            <a:spLocks noGrp="1"/>
          </p:cNvSpPr>
          <p:nvPr>
            <p:ph idx="1"/>
          </p:nvPr>
        </p:nvSpPr>
        <p:spPr>
          <a:xfrm>
            <a:off x="4766733" y="1295401"/>
            <a:ext cx="6815667" cy="4830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1295401"/>
            <a:ext cx="4011084" cy="4830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11 June 2024</a:t>
            </a:r>
          </a:p>
        </p:txBody>
      </p:sp>
      <p:sp>
        <p:nvSpPr>
          <p:cNvPr id="6" name="Footer Placeholder 5"/>
          <p:cNvSpPr>
            <a:spLocks noGrp="1"/>
          </p:cNvSpPr>
          <p:nvPr>
            <p:ph type="ftr" sz="quarter" idx="11"/>
          </p:nvPr>
        </p:nvSpPr>
        <p:spPr/>
        <p:txBody>
          <a:bodyPr/>
          <a:lstStyle>
            <a:lvl1pPr>
              <a:defRPr/>
            </a:lvl1pPr>
          </a:lstStyle>
          <a:p>
            <a:r>
              <a:rPr lang="en-US"/>
              <a:t>Cyber Tractor Challenge - VT and Lab</a:t>
            </a:r>
          </a:p>
        </p:txBody>
      </p:sp>
      <p:sp>
        <p:nvSpPr>
          <p:cNvPr id="7" name="Slide Number Placeholder 6"/>
          <p:cNvSpPr>
            <a:spLocks noGrp="1"/>
          </p:cNvSpPr>
          <p:nvPr>
            <p:ph type="sldNum" sz="quarter" idx="12"/>
          </p:nvPr>
        </p:nvSpPr>
        <p:spPr/>
        <p:txBody>
          <a:bodyPr/>
          <a:lstStyle>
            <a:lvl1pPr>
              <a:defRPr/>
            </a:lvl1pPr>
          </a:lstStyle>
          <a:p>
            <a:fld id="{2960D142-BAB1-4B08-909F-172C4020841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304800"/>
            <a:ext cx="121920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609600" y="1295400"/>
            <a:ext cx="109728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Rectangle 4"/>
          <p:cNvSpPr>
            <a:spLocks noGrp="1" noChangeArrowheads="1"/>
          </p:cNvSpPr>
          <p:nvPr>
            <p:ph type="dt" sz="half" idx="2"/>
          </p:nvPr>
        </p:nvSpPr>
        <p:spPr bwMode="auto">
          <a:xfrm>
            <a:off x="914400" y="6553200"/>
            <a:ext cx="2540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Verdana" pitchFamily="34" charset="0"/>
                <a:ea typeface="Verdana" pitchFamily="34" charset="0"/>
                <a:cs typeface="Verdana" pitchFamily="34" charset="0"/>
              </a:defRPr>
            </a:lvl1pPr>
          </a:lstStyle>
          <a:p>
            <a:r>
              <a:rPr lang="en-US"/>
              <a:t>11 June 2024</a:t>
            </a:r>
            <a:endParaRPr lang="en-US" dirty="0"/>
          </a:p>
        </p:txBody>
      </p:sp>
      <p:sp>
        <p:nvSpPr>
          <p:cNvPr id="1029" name="Rectangle 5"/>
          <p:cNvSpPr>
            <a:spLocks noGrp="1" noChangeArrowheads="1"/>
          </p:cNvSpPr>
          <p:nvPr>
            <p:ph type="ftr" sz="quarter" idx="3"/>
          </p:nvPr>
        </p:nvSpPr>
        <p:spPr bwMode="auto">
          <a:xfrm>
            <a:off x="3201640" y="6553200"/>
            <a:ext cx="5749073"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Verdana" pitchFamily="34" charset="0"/>
                <a:ea typeface="Verdana" pitchFamily="34" charset="0"/>
                <a:cs typeface="Verdana" pitchFamily="34" charset="0"/>
              </a:defRPr>
            </a:lvl1pPr>
          </a:lstStyle>
          <a:p>
            <a:r>
              <a:rPr lang="en-US"/>
              <a:t>Cyber Tractor Challenge - VT and Lab</a:t>
            </a:r>
            <a:endParaRPr lang="en-US" dirty="0"/>
          </a:p>
        </p:txBody>
      </p:sp>
      <p:sp>
        <p:nvSpPr>
          <p:cNvPr id="1030" name="Rectangle 6"/>
          <p:cNvSpPr>
            <a:spLocks noGrp="1" noChangeArrowheads="1"/>
          </p:cNvSpPr>
          <p:nvPr>
            <p:ph type="sldNum" sz="quarter" idx="4"/>
          </p:nvPr>
        </p:nvSpPr>
        <p:spPr bwMode="auto">
          <a:xfrm>
            <a:off x="8737600" y="6553200"/>
            <a:ext cx="2540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Verdana" pitchFamily="34" charset="0"/>
                <a:ea typeface="Verdana" pitchFamily="34" charset="0"/>
                <a:cs typeface="Verdana" pitchFamily="34" charset="0"/>
              </a:defRPr>
            </a:lvl1pPr>
          </a:lstStyle>
          <a:p>
            <a:fld id="{64172E89-3AA5-4EE2-AD4D-DBFDF2AD9D02}" type="slidenum">
              <a:rPr lang="en-US" smtClean="0"/>
              <a:pPr/>
              <a:t>‹#›</a:t>
            </a:fld>
            <a:endParaRPr lang="en-US"/>
          </a:p>
        </p:txBody>
      </p:sp>
      <p:pic>
        <p:nvPicPr>
          <p:cNvPr id="1033" name="Picture 9" descr="http://www2.rx.deere.com/EmbeddedDevelopment/CANdb/CANFEST/CANLink.gif"/>
          <p:cNvPicPr>
            <a:picLocks noChangeAspect="1" noChangeArrowheads="1"/>
          </p:cNvPicPr>
          <p:nvPr/>
        </p:nvPicPr>
        <p:blipFill>
          <a:blip r:embed="rId17" cstate="email"/>
          <a:srcRect/>
          <a:stretch>
            <a:fillRect/>
          </a:stretch>
        </p:blipFill>
        <p:spPr bwMode="auto">
          <a:xfrm>
            <a:off x="0" y="6389688"/>
            <a:ext cx="12192000" cy="163513"/>
          </a:xfrm>
          <a:prstGeom prst="rect">
            <a:avLst/>
          </a:prstGeom>
          <a:noFill/>
        </p:spPr>
      </p:pic>
      <p:pic>
        <p:nvPicPr>
          <p:cNvPr id="1034" name="Picture 10" descr="http://www2.rx.deere.com/EmbeddedDevelopment/CANdb/CANFEST/CANLink.gif"/>
          <p:cNvPicPr>
            <a:picLocks noChangeAspect="1" noChangeArrowheads="1"/>
          </p:cNvPicPr>
          <p:nvPr/>
        </p:nvPicPr>
        <p:blipFill>
          <a:blip r:embed="rId17" cstate="email"/>
          <a:srcRect/>
          <a:stretch>
            <a:fillRect/>
          </a:stretch>
        </p:blipFill>
        <p:spPr bwMode="auto">
          <a:xfrm>
            <a:off x="2" y="141287"/>
            <a:ext cx="641684" cy="8606"/>
          </a:xfrm>
          <a:prstGeom prst="rect">
            <a:avLst/>
          </a:prstGeom>
          <a:noFill/>
        </p:spPr>
      </p:pic>
      <p:pic>
        <p:nvPicPr>
          <p:cNvPr id="1036" name="Picture 12" descr="http://www2.rx.deere.com/EmbeddedDevelopment/CANdb/CANFEST/CANLink.gif"/>
          <p:cNvPicPr>
            <a:picLocks noChangeAspect="1" noChangeArrowheads="1"/>
          </p:cNvPicPr>
          <p:nvPr/>
        </p:nvPicPr>
        <p:blipFill>
          <a:blip r:embed="rId17" cstate="email"/>
          <a:srcRect/>
          <a:stretch>
            <a:fillRect/>
          </a:stretch>
        </p:blipFill>
        <p:spPr bwMode="auto">
          <a:xfrm>
            <a:off x="0" y="1143000"/>
            <a:ext cx="12192000" cy="163512"/>
          </a:xfrm>
          <a:prstGeom prst="rect">
            <a:avLst/>
          </a:prstGeom>
          <a:noFill/>
        </p:spPr>
      </p:pic>
      <p:sp>
        <p:nvSpPr>
          <p:cNvPr id="2" name="MSIPCMContentMarking" descr="{&quot;HashCode&quot;:166838815,&quot;Placement&quot;:&quot;Footer&quot;,&quot;Top&quot;:519.343,&quot;Left&quot;:674.242065,&quot;SlideWidth&quot;:720,&quot;SlideHeight&quot;:540}">
            <a:extLst>
              <a:ext uri="{FF2B5EF4-FFF2-40B4-BE49-F238E27FC236}">
                <a16:creationId xmlns:a16="http://schemas.microsoft.com/office/drawing/2014/main" id="{75124A21-5D13-2DC8-4501-45983079CC13}"/>
              </a:ext>
            </a:extLst>
          </p:cNvPr>
          <p:cNvSpPr txBox="1"/>
          <p:nvPr userDrawn="1"/>
        </p:nvSpPr>
        <p:spPr>
          <a:xfrm>
            <a:off x="11417165" y="6649884"/>
            <a:ext cx="774835" cy="153888"/>
          </a:xfrm>
          <a:prstGeom prst="rect">
            <a:avLst/>
          </a:prstGeom>
          <a:noFill/>
        </p:spPr>
        <p:txBody>
          <a:bodyPr vert="horz" wrap="square" lIns="0" tIns="0" rIns="0" bIns="0" rtlCol="0" anchor="ctr" anchorCtr="1">
            <a:spAutoFit/>
          </a:bodyPr>
          <a:lstStyle/>
          <a:p>
            <a:pPr algn="r">
              <a:spcBef>
                <a:spcPct val="0"/>
              </a:spcBef>
              <a:spcAft>
                <a:spcPct val="0"/>
              </a:spcAft>
            </a:pPr>
            <a:r>
              <a:rPr lang="en-US" sz="1000" dirty="0">
                <a:solidFill>
                  <a:srgbClr val="FF0000"/>
                </a:solidFill>
                <a:latin typeface="Calibri" panose="020F0502020204030204" pitchFamily="34" charset="0"/>
              </a:rPr>
              <a:t>Public</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Lst>
  <p:hf hdr="0"/>
  <p:txStyles>
    <p:titleStyle>
      <a:lvl1pPr algn="ctr" rtl="0" eaLnBrk="1" fontAlgn="base" hangingPunct="1">
        <a:spcBef>
          <a:spcPct val="0"/>
        </a:spcBef>
        <a:spcAft>
          <a:spcPct val="0"/>
        </a:spcAft>
        <a:defRPr sz="4000">
          <a:solidFill>
            <a:schemeClr val="tx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Verdana" pitchFamily="34" charset="0"/>
          <a:ea typeface="Verdana" pitchFamily="34" charset="0"/>
          <a:cs typeface="Verdana" pitchFamily="34" charset="0"/>
        </a:defRPr>
      </a:lvl1pPr>
      <a:lvl2pPr marL="742950" indent="-285750" algn="l" rtl="0" eaLnBrk="1" fontAlgn="base" hangingPunct="1">
        <a:spcBef>
          <a:spcPct val="20000"/>
        </a:spcBef>
        <a:spcAft>
          <a:spcPct val="0"/>
        </a:spcAft>
        <a:buChar char="–"/>
        <a:defRPr sz="2800">
          <a:solidFill>
            <a:schemeClr val="tx1"/>
          </a:solidFill>
          <a:latin typeface="Verdana" pitchFamily="34" charset="0"/>
          <a:ea typeface="Verdana" pitchFamily="34" charset="0"/>
          <a:cs typeface="Verdana" pitchFamily="34" charset="0"/>
        </a:defRPr>
      </a:lvl2pPr>
      <a:lvl3pPr marL="1143000" indent="-228600" algn="l" rtl="0" eaLnBrk="1" fontAlgn="base" hangingPunct="1">
        <a:spcBef>
          <a:spcPct val="20000"/>
        </a:spcBef>
        <a:spcAft>
          <a:spcPct val="0"/>
        </a:spcAft>
        <a:buChar char="•"/>
        <a:defRPr sz="2400">
          <a:solidFill>
            <a:schemeClr val="tx1"/>
          </a:solidFill>
          <a:latin typeface="Verdana" pitchFamily="34" charset="0"/>
          <a:ea typeface="Verdana" pitchFamily="34" charset="0"/>
          <a:cs typeface="Verdana" pitchFamily="34" charset="0"/>
        </a:defRPr>
      </a:lvl3pPr>
      <a:lvl4pPr marL="1600200" indent="-228600" algn="l" rtl="0" eaLnBrk="1" fontAlgn="base" hangingPunct="1">
        <a:spcBef>
          <a:spcPct val="20000"/>
        </a:spcBef>
        <a:spcAft>
          <a:spcPct val="0"/>
        </a:spcAft>
        <a:buChar char="–"/>
        <a:defRPr sz="2000">
          <a:solidFill>
            <a:schemeClr val="tx1"/>
          </a:solidFill>
          <a:latin typeface="Verdana" pitchFamily="34" charset="0"/>
          <a:ea typeface="Verdana" pitchFamily="34" charset="0"/>
          <a:cs typeface="Verdana" pitchFamily="34" charset="0"/>
        </a:defRPr>
      </a:lvl4pPr>
      <a:lvl5pPr marL="2057400" indent="-228600" algn="l" rtl="0" eaLnBrk="1" fontAlgn="base" hangingPunct="1">
        <a:spcBef>
          <a:spcPct val="20000"/>
        </a:spcBef>
        <a:spcAft>
          <a:spcPct val="0"/>
        </a:spcAft>
        <a:buChar char="»"/>
        <a:defRPr sz="2000">
          <a:solidFill>
            <a:schemeClr val="tx1"/>
          </a:solidFill>
          <a:latin typeface="Verdana" pitchFamily="34" charset="0"/>
          <a:ea typeface="Verdana" pitchFamily="34" charset="0"/>
          <a:cs typeface="Verdan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ontrol" Target="../activeX/activeX1.xml"/><Relationship Id="rId5" Type="http://schemas.openxmlformats.org/officeDocument/2006/relationships/image" Target="../media/image3.w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6.png"/><Relationship Id="rId5" Type="http://schemas.openxmlformats.org/officeDocument/2006/relationships/oleObject" Target="../embeddings/oleObject2.bin"/><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8.emf"/><Relationship Id="rId7" Type="http://schemas.openxmlformats.org/officeDocument/2006/relationships/oleObject" Target="../embeddings/oleObject7.bin"/><Relationship Id="rId2" Type="http://schemas.openxmlformats.org/officeDocument/2006/relationships/oleObject" Target="../embeddings/oleObject5.bin"/><Relationship Id="rId1" Type="http://schemas.openxmlformats.org/officeDocument/2006/relationships/slideLayout" Target="../slideLayouts/slideLayout15.xml"/><Relationship Id="rId6" Type="http://schemas.openxmlformats.org/officeDocument/2006/relationships/image" Target="../media/image30.emf"/><Relationship Id="rId5" Type="http://schemas.openxmlformats.org/officeDocument/2006/relationships/oleObject" Target="../embeddings/oleObject6.bin"/><Relationship Id="rId4" Type="http://schemas.openxmlformats.org/officeDocument/2006/relationships/image" Target="../media/image29.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oleObject" Target="../embeddings/oleObject8.bin"/><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15.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oleObject" Target="../embeddings/oleObject9.bin"/></Relationships>
</file>

<file path=ppt/slides/_rels/slide43.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3.wmf"/><Relationship Id="rId7"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hyperlink" Target="http://autsys.tkk.fi/en/attach/Farmix/pooledit.orig.png" TargetMode="External"/><Relationship Id="rId9"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oleObject" Target="../embeddings/oleObject10.bin"/><Relationship Id="rId7" Type="http://schemas.microsoft.com/office/2017/06/relationships/model3d" Target="../media/model3d1.glb"/><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60.emf"/></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wmf"/></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s://www.linkedin.com/posts/robert-mcnaull-20abb01a9_johndeere-mathworks-vector-activity-7024854372660482048-K3Ei/?utm_source=share&amp;utm_medium=member_desktop" TargetMode="Externa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1.jpeg"/><Relationship Id="rId1" Type="http://schemas.openxmlformats.org/officeDocument/2006/relationships/slideLayout" Target="../slideLayouts/slideLayout8.xml"/><Relationship Id="rId4" Type="http://schemas.openxmlformats.org/officeDocument/2006/relationships/image" Target="../media/image18.svg"/></Relationships>
</file>

<file path=ppt/slides/_rels/slide6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5.jpe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6.jpe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8.xml"/><Relationship Id="rId4" Type="http://schemas.openxmlformats.org/officeDocument/2006/relationships/image" Target="../media/image87.jpeg"/></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8.xml"/><Relationship Id="rId4" Type="http://schemas.openxmlformats.org/officeDocument/2006/relationships/image" Target="../media/image90.png"/></Relationships>
</file>

<file path=ppt/slides/_rels/slide7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00.svg"/><Relationship Id="rId2" Type="http://schemas.openxmlformats.org/officeDocument/2006/relationships/image" Target="../media/image99.pn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89995D-CA37-D64E-EC80-76678FFA2006}"/>
              </a:ext>
            </a:extLst>
          </p:cNvPr>
          <p:cNvPicPr>
            <a:picLocks noChangeAspect="1"/>
          </p:cNvPicPr>
          <p:nvPr/>
        </p:nvPicPr>
        <p:blipFill>
          <a:blip r:embed="rId4">
            <a:alphaModFix amt="15000"/>
          </a:blip>
          <a:stretch>
            <a:fillRect/>
          </a:stretch>
        </p:blipFill>
        <p:spPr>
          <a:xfrm>
            <a:off x="2033471" y="-952"/>
            <a:ext cx="8116433" cy="6820852"/>
          </a:xfrm>
          <a:prstGeom prst="rect">
            <a:avLst/>
          </a:prstGeom>
        </p:spPr>
      </p:pic>
      <p:sp>
        <p:nvSpPr>
          <p:cNvPr id="9219" name="Rectangle 2"/>
          <p:cNvSpPr>
            <a:spLocks noGrp="1" noChangeArrowheads="1"/>
          </p:cNvSpPr>
          <p:nvPr>
            <p:ph type="ctrTitle"/>
          </p:nvPr>
        </p:nvSpPr>
        <p:spPr/>
        <p:txBody>
          <a:bodyPr/>
          <a:lstStyle/>
          <a:p>
            <a:pPr algn="l" eaLnBrk="1" hangingPunct="1"/>
            <a:r>
              <a:rPr lang="en-US" dirty="0"/>
              <a:t>Cyber Tractor Challenge</a:t>
            </a:r>
            <a:br>
              <a:rPr lang="en-US" dirty="0"/>
            </a:br>
            <a:r>
              <a:rPr lang="en-US" dirty="0"/>
              <a:t>Virtual Terminal and Lab</a:t>
            </a:r>
          </a:p>
        </p:txBody>
      </p:sp>
      <p:sp>
        <p:nvSpPr>
          <p:cNvPr id="9220" name="Rectangle 7"/>
          <p:cNvSpPr>
            <a:spLocks noGrp="1" noChangeArrowheads="1"/>
          </p:cNvSpPr>
          <p:nvPr>
            <p:ph type="subTitle" idx="1"/>
          </p:nvPr>
        </p:nvSpPr>
        <p:spPr>
          <a:xfrm>
            <a:off x="2895600" y="5730875"/>
            <a:ext cx="7618413" cy="476250"/>
          </a:xfrm>
        </p:spPr>
        <p:txBody>
          <a:bodyPr>
            <a:normAutofit/>
          </a:bodyPr>
          <a:lstStyle/>
          <a:p>
            <a:pPr algn="r" eaLnBrk="1" hangingPunct="1"/>
            <a:r>
              <a:rPr lang="en-US" sz="2000" dirty="0"/>
              <a:t>ISO11783-6 Tutorial and Lab Activity</a:t>
            </a:r>
          </a:p>
        </p:txBody>
      </p:sp>
      <p:sp>
        <p:nvSpPr>
          <p:cNvPr id="6" name="Date Placeholder 5"/>
          <p:cNvSpPr>
            <a:spLocks noGrp="1"/>
          </p:cNvSpPr>
          <p:nvPr>
            <p:ph type="dt" sz="half" idx="10"/>
          </p:nvPr>
        </p:nvSpPr>
        <p:spPr/>
        <p:txBody>
          <a:bodyPr/>
          <a:lstStyle/>
          <a:p>
            <a:r>
              <a:rPr lang="en-US"/>
              <a:t>11 June 2024</a:t>
            </a:r>
            <a:endParaRPr lang="en-US" dirty="0"/>
          </a:p>
        </p:txBody>
      </p:sp>
      <p:sp>
        <p:nvSpPr>
          <p:cNvPr id="8" name="Footer Placeholder 7"/>
          <p:cNvSpPr>
            <a:spLocks noGrp="1"/>
          </p:cNvSpPr>
          <p:nvPr>
            <p:ph type="ftr" sz="quarter" idx="11"/>
          </p:nvPr>
        </p:nvSpPr>
        <p:spPr/>
        <p:txBody>
          <a:bodyPr/>
          <a:lstStyle/>
          <a:p>
            <a:r>
              <a:rPr lang="en-US"/>
              <a:t>Cyber Tractor Challenge - VT and Lab</a:t>
            </a:r>
            <a:endParaRPr lang="en-US" dirty="0"/>
          </a:p>
        </p:txBody>
      </p:sp>
      <p:sp>
        <p:nvSpPr>
          <p:cNvPr id="7" name="Slide Number Placeholder 6"/>
          <p:cNvSpPr>
            <a:spLocks noGrp="1"/>
          </p:cNvSpPr>
          <p:nvPr>
            <p:ph type="sldNum" sz="quarter" idx="12"/>
          </p:nvPr>
        </p:nvSpPr>
        <p:spPr/>
        <p:txBody>
          <a:bodyPr/>
          <a:lstStyle/>
          <a:p>
            <a:fld id="{6457D871-106C-4910-B8E5-3EA9A12B0C52}" type="slidenum">
              <a:rPr lang="en-US" smtClean="0"/>
              <a:pPr/>
              <a:t>1</a:t>
            </a:fld>
            <a:endParaRPr lang="en-US"/>
          </a:p>
        </p:txBody>
      </p:sp>
    </p:spTree>
    <p:controls>
      <mc:AlternateContent xmlns:mc="http://schemas.openxmlformats.org/markup-compatibility/2006">
        <mc:Choice xmlns:v="urn:schemas-microsoft-com:vml" Requires="v">
          <p:control name="CommandButton1" r:id="rId1" imgW="2362320" imgH="762120"/>
        </mc:Choice>
        <mc:Fallback>
          <p:control name="CommandButton1" r:id="rId1" imgW="2362320" imgH="762120">
            <p:pic>
              <p:nvPicPr>
                <p:cNvPr id="9" name="CommandButton1" hidden="1"/>
                <p:cNvPicPr>
                  <a:picLocks/>
                </p:cNvPicPr>
                <p:nvPr/>
              </p:nvPicPr>
              <p:blipFill>
                <a:blip r:embed="rId5"/>
                <a:stretch>
                  <a:fillRect/>
                </a:stretch>
              </p:blipFill>
              <p:spPr>
                <a:xfrm>
                  <a:off x="8229600" y="5562600"/>
                  <a:ext cx="2362200" cy="762000"/>
                </a:xfrm>
                <a:prstGeom prst="rect">
                  <a:avLst/>
                </a:prstGeom>
              </p:spPr>
            </p:pic>
          </p:control>
        </mc:Fallback>
      </mc:AlternateContent>
    </p:controls>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6B0ED78-7412-0BA3-1ED7-9A3C4EBB76F0}"/>
              </a:ext>
            </a:extLst>
          </p:cNvPr>
          <p:cNvSpPr>
            <a:spLocks noGrp="1"/>
          </p:cNvSpPr>
          <p:nvPr>
            <p:ph type="title"/>
          </p:nvPr>
        </p:nvSpPr>
        <p:spPr>
          <a:xfrm>
            <a:off x="1524000" y="304800"/>
            <a:ext cx="9144000" cy="838200"/>
          </a:xfrm>
        </p:spPr>
        <p:txBody>
          <a:bodyPr>
            <a:normAutofit/>
          </a:bodyPr>
          <a:lstStyle/>
          <a:p>
            <a:r>
              <a:rPr lang="en-US" dirty="0"/>
              <a:t>Virtual Terminal – the Goal</a:t>
            </a:r>
          </a:p>
        </p:txBody>
      </p:sp>
      <p:sp>
        <p:nvSpPr>
          <p:cNvPr id="14" name="Content Placeholder 13">
            <a:extLst>
              <a:ext uri="{FF2B5EF4-FFF2-40B4-BE49-F238E27FC236}">
                <a16:creationId xmlns:a16="http://schemas.microsoft.com/office/drawing/2014/main" id="{8ADDD9A9-7C15-5C19-4D17-C1080A6B2D6F}"/>
              </a:ext>
            </a:extLst>
          </p:cNvPr>
          <p:cNvSpPr>
            <a:spLocks noGrp="1"/>
          </p:cNvSpPr>
          <p:nvPr>
            <p:ph idx="1"/>
          </p:nvPr>
        </p:nvSpPr>
        <p:spPr>
          <a:xfrm>
            <a:off x="1981200" y="1295400"/>
            <a:ext cx="8229600" cy="5029200"/>
          </a:xfrm>
        </p:spPr>
        <p:txBody>
          <a:bodyPr>
            <a:normAutofit/>
          </a:bodyPr>
          <a:lstStyle/>
          <a:p>
            <a:pPr marL="0" indent="0">
              <a:buNone/>
            </a:pPr>
            <a:r>
              <a:rPr lang="en-US" dirty="0"/>
              <a:t>but now, we see, this …</a:t>
            </a:r>
          </a:p>
        </p:txBody>
      </p:sp>
      <p:sp>
        <p:nvSpPr>
          <p:cNvPr id="5" name="Date Placeholder 4">
            <a:extLst>
              <a:ext uri="{FF2B5EF4-FFF2-40B4-BE49-F238E27FC236}">
                <a16:creationId xmlns:a16="http://schemas.microsoft.com/office/drawing/2014/main" id="{D441D867-2023-C47C-D42C-B955E33C70A2}"/>
              </a:ext>
            </a:extLst>
          </p:cNvPr>
          <p:cNvSpPr>
            <a:spLocks noGrp="1"/>
          </p:cNvSpPr>
          <p:nvPr>
            <p:ph type="dt" sz="half" idx="10"/>
          </p:nvPr>
        </p:nvSpPr>
        <p:spPr>
          <a:xfrm>
            <a:off x="2209800" y="6553200"/>
            <a:ext cx="1905000" cy="304800"/>
          </a:xfrm>
        </p:spPr>
        <p:txBody>
          <a:bodyPr/>
          <a:lstStyle/>
          <a:p>
            <a:r>
              <a:rPr lang="en-US"/>
              <a:t>11 June 2024</a:t>
            </a:r>
            <a:endParaRPr lang="en-US" dirty="0"/>
          </a:p>
        </p:txBody>
      </p:sp>
      <p:sp>
        <p:nvSpPr>
          <p:cNvPr id="6" name="Footer Placeholder 5">
            <a:extLst>
              <a:ext uri="{FF2B5EF4-FFF2-40B4-BE49-F238E27FC236}">
                <a16:creationId xmlns:a16="http://schemas.microsoft.com/office/drawing/2014/main" id="{B401C0BE-A17A-90F8-55CD-FC5C9AB1D852}"/>
              </a:ext>
            </a:extLst>
          </p:cNvPr>
          <p:cNvSpPr>
            <a:spLocks noGrp="1"/>
          </p:cNvSpPr>
          <p:nvPr>
            <p:ph type="ftr" sz="quarter" idx="11"/>
          </p:nvPr>
        </p:nvSpPr>
        <p:spPr>
          <a:xfrm>
            <a:off x="3925230" y="6553200"/>
            <a:ext cx="4311805" cy="304800"/>
          </a:xfrm>
        </p:spPr>
        <p:txBody>
          <a:bodyPr/>
          <a:lstStyle/>
          <a:p>
            <a:r>
              <a:rPr lang="en-US"/>
              <a:t>Cyber Tractor Challenge - VT and Lab</a:t>
            </a:r>
            <a:endParaRPr lang="en-US" dirty="0"/>
          </a:p>
        </p:txBody>
      </p:sp>
      <p:sp>
        <p:nvSpPr>
          <p:cNvPr id="7" name="Slide Number Placeholder 6">
            <a:extLst>
              <a:ext uri="{FF2B5EF4-FFF2-40B4-BE49-F238E27FC236}">
                <a16:creationId xmlns:a16="http://schemas.microsoft.com/office/drawing/2014/main" id="{AF9EA690-6624-4E81-1D51-33C1EC7E360A}"/>
              </a:ext>
            </a:extLst>
          </p:cNvPr>
          <p:cNvSpPr>
            <a:spLocks noGrp="1"/>
          </p:cNvSpPr>
          <p:nvPr>
            <p:ph type="sldNum" sz="quarter" idx="12"/>
          </p:nvPr>
        </p:nvSpPr>
        <p:spPr>
          <a:xfrm>
            <a:off x="8077200" y="6553200"/>
            <a:ext cx="1905000" cy="304800"/>
          </a:xfrm>
        </p:spPr>
        <p:txBody>
          <a:bodyPr/>
          <a:lstStyle/>
          <a:p>
            <a:fld id="{C6EFBC44-0CEF-4010-8504-0753AB457953}" type="slidenum">
              <a:rPr lang="en-US" smtClean="0"/>
              <a:pPr/>
              <a:t>10</a:t>
            </a:fld>
            <a:endParaRPr lang="en-US" dirty="0"/>
          </a:p>
        </p:txBody>
      </p:sp>
      <p:pic>
        <p:nvPicPr>
          <p:cNvPr id="13" name="Content Placeholder 17">
            <a:extLst>
              <a:ext uri="{FF2B5EF4-FFF2-40B4-BE49-F238E27FC236}">
                <a16:creationId xmlns:a16="http://schemas.microsoft.com/office/drawing/2014/main" id="{70DD9E6C-F36D-DF90-F258-5B780D63B17D}"/>
              </a:ext>
            </a:extLst>
          </p:cNvPr>
          <p:cNvPicPr>
            <a:picLocks noChangeAspect="1"/>
          </p:cNvPicPr>
          <p:nvPr/>
        </p:nvPicPr>
        <p:blipFill>
          <a:blip r:embed="rId3"/>
          <a:stretch>
            <a:fillRect/>
          </a:stretch>
        </p:blipFill>
        <p:spPr bwMode="auto">
          <a:xfrm>
            <a:off x="2104698" y="1200518"/>
            <a:ext cx="7877503" cy="5282025"/>
          </a:xfrm>
          <a:prstGeom prst="rect">
            <a:avLst/>
          </a:prstGeom>
          <a:noFill/>
          <a:ln w="9525">
            <a:noFill/>
            <a:miter lim="800000"/>
            <a:headEnd/>
            <a:tailEnd/>
          </a:ln>
          <a:effectLst/>
        </p:spPr>
      </p:pic>
    </p:spTree>
    <p:extLst>
      <p:ext uri="{BB962C8B-B14F-4D97-AF65-F5344CB8AC3E}">
        <p14:creationId xmlns:p14="http://schemas.microsoft.com/office/powerpoint/2010/main" val="104696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wd">
                                    <p:tmAbs val="500"/>
                                  </p:iterate>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par>
                          <p:cTn id="7" fill="hold">
                            <p:stCondLst>
                              <p:cond delay="3501"/>
                            </p:stCondLst>
                            <p:childTnLst>
                              <p:par>
                                <p:cTn id="8" presetID="10"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dirty="0"/>
              <a:t>Virtual Terminal – </a:t>
            </a:r>
            <a:r>
              <a:rPr lang="en-US"/>
              <a:t>the Goal</a:t>
            </a:r>
            <a:endParaRPr lang="en-US" dirty="0"/>
          </a:p>
        </p:txBody>
      </p:sp>
      <p:pic>
        <p:nvPicPr>
          <p:cNvPr id="12291" name="Content Placeholder 3" descr="PICT6829"/>
          <p:cNvPicPr>
            <a:picLocks noGrp="1" noChangeAspect="1" noChangeArrowheads="1"/>
          </p:cNvPicPr>
          <p:nvPr>
            <p:ph idx="1"/>
          </p:nvPr>
        </p:nvPicPr>
        <p:blipFill>
          <a:blip r:embed="rId3" cstate="print"/>
          <a:stretch>
            <a:fillRect/>
          </a:stretch>
        </p:blipFill>
        <p:spPr>
          <a:xfrm>
            <a:off x="2695575" y="1295400"/>
            <a:ext cx="6800850" cy="5029200"/>
          </a:xfrm>
        </p:spPr>
      </p:pic>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p>
        </p:txBody>
      </p:sp>
      <p:sp>
        <p:nvSpPr>
          <p:cNvPr id="5" name="Slide Number Placeholder 4"/>
          <p:cNvSpPr>
            <a:spLocks noGrp="1"/>
          </p:cNvSpPr>
          <p:nvPr>
            <p:ph type="sldNum" sz="quarter" idx="12"/>
          </p:nvPr>
        </p:nvSpPr>
        <p:spPr/>
        <p:txBody>
          <a:bodyPr/>
          <a:lstStyle/>
          <a:p>
            <a:fld id="{FBA0E4BF-34C5-4DA2-8DA3-67D2121B5C85}"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Review – VTv1</a:t>
            </a:r>
          </a:p>
        </p:txBody>
      </p:sp>
      <p:sp>
        <p:nvSpPr>
          <p:cNvPr id="3" name="Content Placeholder 2"/>
          <p:cNvSpPr>
            <a:spLocks noGrp="1"/>
          </p:cNvSpPr>
          <p:nvPr>
            <p:ph idx="1"/>
          </p:nvPr>
        </p:nvSpPr>
        <p:spPr/>
        <p:txBody>
          <a:bodyPr>
            <a:normAutofit fontScale="92500" lnSpcReduction="20000"/>
          </a:bodyPr>
          <a:lstStyle/>
          <a:p>
            <a:r>
              <a:rPr lang="en-US"/>
              <a:t>~1998</a:t>
            </a:r>
          </a:p>
          <a:p>
            <a:pPr lvl="1"/>
            <a:r>
              <a:rPr lang="en-US"/>
              <a:t>Work started on defining VT</a:t>
            </a:r>
          </a:p>
          <a:p>
            <a:pPr lvl="1"/>
            <a:r>
              <a:rPr lang="en-US"/>
              <a:t>People from many companies were involved</a:t>
            </a:r>
          </a:p>
          <a:p>
            <a:pPr lvl="1"/>
            <a:r>
              <a:rPr lang="en-US"/>
              <a:t>Leveraged concepts from a less successful LBS standard</a:t>
            </a:r>
          </a:p>
          <a:p>
            <a:r>
              <a:rPr lang="en-US"/>
              <a:t>2001</a:t>
            </a:r>
          </a:p>
          <a:p>
            <a:pPr lvl="1"/>
            <a:r>
              <a:rPr lang="en-US"/>
              <a:t>A “version 1” draft of the standard stabilized </a:t>
            </a:r>
          </a:p>
          <a:p>
            <a:pPr lvl="1"/>
            <a:r>
              <a:rPr lang="en-US"/>
              <a:t>Development was well underway at many companies</a:t>
            </a:r>
          </a:p>
          <a:p>
            <a:r>
              <a:rPr lang="en-US"/>
              <a:t>2001 Agritechnica</a:t>
            </a:r>
          </a:p>
          <a:p>
            <a:pPr lvl="1"/>
            <a:r>
              <a:rPr lang="en-US"/>
              <a:t>First VTs on display</a:t>
            </a:r>
          </a:p>
          <a:p>
            <a:r>
              <a:rPr lang="en-US"/>
              <a:t>Work on the standard did not slow down with these first “prototypes”…</a:t>
            </a:r>
            <a:endParaRPr lang="en-US" dirty="0"/>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12</a:t>
            </a:fld>
            <a:endParaRPr lang="en-US"/>
          </a:p>
        </p:txBody>
      </p:sp>
    </p:spTree>
    <p:extLst>
      <p:ext uri="{BB962C8B-B14F-4D97-AF65-F5344CB8AC3E}">
        <p14:creationId xmlns:p14="http://schemas.microsoft.com/office/powerpoint/2010/main" val="2715301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a:p>
        </p:txBody>
      </p:sp>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fontScale="90000"/>
          </a:bodyPr>
          <a:lstStyle/>
          <a:p>
            <a:pPr algn="ctr"/>
            <a:r>
              <a:rPr lang="en-US" dirty="0"/>
              <a:t>History – </a:t>
            </a:r>
            <a:r>
              <a:rPr lang="en-US" dirty="0" err="1"/>
              <a:t>Agritechnica</a:t>
            </a:r>
            <a:r>
              <a:rPr lang="en-US" dirty="0"/>
              <a:t> 2001</a:t>
            </a:r>
          </a:p>
        </p:txBody>
      </p:sp>
      <p:pic>
        <p:nvPicPr>
          <p:cNvPr id="921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813843" y="1328738"/>
            <a:ext cx="6551613"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E2D92875-B5D2-419A-8B37-2F3EF7B07E34}" type="slidenum">
              <a:rPr lang="en-US" smtClean="0"/>
              <a:pPr/>
              <a:t>13</a:t>
            </a:fld>
            <a:endParaRPr lang="en-US"/>
          </a:p>
        </p:txBody>
      </p:sp>
    </p:spTree>
    <p:extLst>
      <p:ext uri="{BB962C8B-B14F-4D97-AF65-F5344CB8AC3E}">
        <p14:creationId xmlns:p14="http://schemas.microsoft.com/office/powerpoint/2010/main" val="60292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3000" fill="hold"/>
                                        <p:tgtEl>
                                          <p:spTgt spid="92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Historical Review – VTv1 Results</a:t>
            </a:r>
          </a:p>
        </p:txBody>
      </p:sp>
      <p:sp>
        <p:nvSpPr>
          <p:cNvPr id="3" name="Content Placeholder 2"/>
          <p:cNvSpPr>
            <a:spLocks noGrp="1"/>
          </p:cNvSpPr>
          <p:nvPr>
            <p:ph idx="1"/>
          </p:nvPr>
        </p:nvSpPr>
        <p:spPr/>
        <p:txBody>
          <a:bodyPr>
            <a:normAutofit fontScale="92500" lnSpcReduction="20000"/>
          </a:bodyPr>
          <a:lstStyle/>
          <a:p>
            <a:r>
              <a:rPr lang="en-US"/>
              <a:t>Successes:</a:t>
            </a:r>
          </a:p>
          <a:p>
            <a:pPr lvl="1"/>
            <a:r>
              <a:rPr lang="en-US"/>
              <a:t>Transferring a User Interface definition across CAN</a:t>
            </a:r>
          </a:p>
          <a:p>
            <a:pPr lvl="1"/>
            <a:r>
              <a:rPr lang="en-US"/>
              <a:t>Leveraging</a:t>
            </a:r>
          </a:p>
          <a:p>
            <a:pPr lvl="2"/>
            <a:r>
              <a:rPr lang="en-US"/>
              <a:t>Either color or black and white graphics</a:t>
            </a:r>
          </a:p>
          <a:p>
            <a:pPr lvl="2"/>
            <a:r>
              <a:rPr lang="en-US"/>
              <a:t>With or without Touch Screen</a:t>
            </a:r>
          </a:p>
          <a:p>
            <a:pPr lvl="1"/>
            <a:r>
              <a:rPr lang="en-US"/>
              <a:t>Manufacturer Independent User Interface</a:t>
            </a:r>
          </a:p>
          <a:p>
            <a:pPr lvl="2"/>
            <a:r>
              <a:rPr lang="en-US"/>
              <a:t>Supports either frugal or high-end display technology</a:t>
            </a:r>
          </a:p>
          <a:p>
            <a:pPr lvl="1"/>
            <a:r>
              <a:rPr lang="en-US"/>
              <a:t>Multi-manufacturer Participation</a:t>
            </a:r>
          </a:p>
          <a:p>
            <a:pPr lvl="1"/>
            <a:r>
              <a:rPr lang="en-US"/>
              <a:t>Actual Presentation </a:t>
            </a:r>
          </a:p>
          <a:p>
            <a:pPr lvl="2"/>
            <a:r>
              <a:rPr lang="en-US"/>
              <a:t>Reasonably accurately represented what was delivered</a:t>
            </a:r>
          </a:p>
          <a:p>
            <a:endParaRPr lang="en-US"/>
          </a:p>
          <a:p>
            <a:r>
              <a:rPr lang="en-US"/>
              <a:t>Demonstrated the need to refine the specification</a:t>
            </a:r>
            <a:endParaRPr lang="en-US" dirty="0"/>
          </a:p>
        </p:txBody>
      </p:sp>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dirty="0"/>
          </a:p>
        </p:txBody>
      </p:sp>
      <p:sp>
        <p:nvSpPr>
          <p:cNvPr id="6" name="Slide Number Placeholder 5"/>
          <p:cNvSpPr>
            <a:spLocks noGrp="1"/>
          </p:cNvSpPr>
          <p:nvPr>
            <p:ph type="sldNum" sz="quarter" idx="12"/>
          </p:nvPr>
        </p:nvSpPr>
        <p:spPr/>
        <p:txBody>
          <a:bodyPr/>
          <a:lstStyle/>
          <a:p>
            <a:fld id="{FBA0E4BF-34C5-4DA2-8DA3-67D2121B5C85}" type="slidenum">
              <a:rPr lang="en-US" smtClean="0"/>
              <a:pPr/>
              <a:t>14</a:t>
            </a:fld>
            <a:endParaRPr lang="en-US"/>
          </a:p>
        </p:txBody>
      </p:sp>
    </p:spTree>
    <p:extLst>
      <p:ext uri="{BB962C8B-B14F-4D97-AF65-F5344CB8AC3E}">
        <p14:creationId xmlns:p14="http://schemas.microsoft.com/office/powerpoint/2010/main" val="4268848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Review – VTv2</a:t>
            </a:r>
          </a:p>
        </p:txBody>
      </p:sp>
      <p:sp>
        <p:nvSpPr>
          <p:cNvPr id="3" name="Content Placeholder 2"/>
          <p:cNvSpPr>
            <a:spLocks noGrp="1"/>
          </p:cNvSpPr>
          <p:nvPr>
            <p:ph idx="1"/>
          </p:nvPr>
        </p:nvSpPr>
        <p:spPr/>
        <p:txBody>
          <a:bodyPr>
            <a:normAutofit/>
          </a:bodyPr>
          <a:lstStyle/>
          <a:p>
            <a:r>
              <a:rPr lang="en-US" sz="2400" dirty="0"/>
              <a:t>2004</a:t>
            </a:r>
          </a:p>
          <a:p>
            <a:pPr lvl="1"/>
            <a:r>
              <a:rPr lang="en-US" sz="2400" dirty="0"/>
              <a:t>Work continued from 2001</a:t>
            </a:r>
          </a:p>
          <a:p>
            <a:pPr lvl="2"/>
            <a:r>
              <a:rPr lang="en-US" dirty="0"/>
              <a:t>Add capabilities / interactions</a:t>
            </a:r>
          </a:p>
          <a:p>
            <a:pPr lvl="2"/>
            <a:r>
              <a:rPr lang="en-US" dirty="0"/>
              <a:t>Resolve identified incompatibilities</a:t>
            </a:r>
          </a:p>
          <a:p>
            <a:pPr lvl="1"/>
            <a:r>
              <a:rPr lang="en-US" sz="2400" dirty="0"/>
              <a:t>ISO11783-6:2004</a:t>
            </a:r>
          </a:p>
          <a:p>
            <a:pPr lvl="1"/>
            <a:r>
              <a:rPr lang="en-US" sz="2400" dirty="0"/>
              <a:t>Published as an International Standard</a:t>
            </a:r>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15</a:t>
            </a:fld>
            <a:endParaRPr lang="en-US"/>
          </a:p>
        </p:txBody>
      </p:sp>
    </p:spTree>
    <p:extLst>
      <p:ext uri="{BB962C8B-B14F-4D97-AF65-F5344CB8AC3E}">
        <p14:creationId xmlns:p14="http://schemas.microsoft.com/office/powerpoint/2010/main" val="808754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Historical Review – VTv2 Results</a:t>
            </a:r>
            <a:endParaRPr lang="en-US" dirty="0"/>
          </a:p>
        </p:txBody>
      </p:sp>
      <p:sp>
        <p:nvSpPr>
          <p:cNvPr id="3" name="Content Placeholder 2"/>
          <p:cNvSpPr>
            <a:spLocks noGrp="1"/>
          </p:cNvSpPr>
          <p:nvPr>
            <p:ph idx="1"/>
          </p:nvPr>
        </p:nvSpPr>
        <p:spPr/>
        <p:txBody>
          <a:bodyPr>
            <a:noAutofit/>
          </a:bodyPr>
          <a:lstStyle/>
          <a:p>
            <a:r>
              <a:rPr lang="en-US" sz="2400" dirty="0"/>
              <a:t>Successes:</a:t>
            </a:r>
          </a:p>
          <a:p>
            <a:pPr lvl="1"/>
            <a:r>
              <a:rPr lang="en-US" sz="2400" u="sng" dirty="0"/>
              <a:t>Industry Level Success</a:t>
            </a:r>
            <a:r>
              <a:rPr lang="en-US" sz="2400" dirty="0"/>
              <a:t> in Customer Hands</a:t>
            </a:r>
          </a:p>
          <a:p>
            <a:pPr lvl="2"/>
            <a:r>
              <a:rPr lang="en-US" dirty="0"/>
              <a:t>Many companies have produced VTs</a:t>
            </a:r>
          </a:p>
          <a:p>
            <a:pPr lvl="2"/>
            <a:r>
              <a:rPr lang="en-US" dirty="0"/>
              <a:t>Many companies have produced compatible Implements</a:t>
            </a:r>
          </a:p>
          <a:p>
            <a:endParaRPr lang="en-US" sz="2400" dirty="0"/>
          </a:p>
          <a:p>
            <a:r>
              <a:rPr lang="en-US" sz="2400" dirty="0"/>
              <a:t>Challenges:</a:t>
            </a:r>
          </a:p>
          <a:p>
            <a:pPr lvl="1"/>
            <a:r>
              <a:rPr lang="en-US" sz="2400" dirty="0"/>
              <a:t>Specification was not “precise” enough for all readers</a:t>
            </a:r>
          </a:p>
          <a:p>
            <a:pPr lvl="1"/>
            <a:r>
              <a:rPr lang="en-US" sz="2400" dirty="0"/>
              <a:t>Led to some incompatibilities</a:t>
            </a:r>
          </a:p>
          <a:p>
            <a:endParaRPr lang="en-US" sz="2400" dirty="0"/>
          </a:p>
          <a:p>
            <a:endParaRPr lang="en-US" sz="2400" dirty="0"/>
          </a:p>
          <a:p>
            <a:endParaRPr lang="en-US" sz="2400" dirty="0"/>
          </a:p>
          <a:p>
            <a:endParaRPr lang="en-US" sz="2400" dirty="0"/>
          </a:p>
          <a:p>
            <a:endParaRPr lang="en-US" sz="2400" dirty="0"/>
          </a:p>
          <a:p>
            <a:endParaRPr lang="en-US" sz="2400" dirty="0"/>
          </a:p>
          <a:p>
            <a:r>
              <a:rPr lang="en-US" sz="2400" dirty="0"/>
              <a:t>Demonstrated the need to further refine the specification</a:t>
            </a:r>
          </a:p>
        </p:txBody>
      </p:sp>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dirty="0"/>
          </a:p>
        </p:txBody>
      </p:sp>
      <p:sp>
        <p:nvSpPr>
          <p:cNvPr id="6" name="Slide Number Placeholder 5"/>
          <p:cNvSpPr>
            <a:spLocks noGrp="1"/>
          </p:cNvSpPr>
          <p:nvPr>
            <p:ph type="sldNum" sz="quarter" idx="12"/>
          </p:nvPr>
        </p:nvSpPr>
        <p:spPr/>
        <p:txBody>
          <a:bodyPr/>
          <a:lstStyle/>
          <a:p>
            <a:fld id="{FBA0E4BF-34C5-4DA2-8DA3-67D2121B5C85}" type="slidenum">
              <a:rPr lang="en-US" smtClean="0"/>
              <a:pPr/>
              <a:t>16</a:t>
            </a:fld>
            <a:endParaRPr lang="en-US"/>
          </a:p>
        </p:txBody>
      </p:sp>
    </p:spTree>
    <p:extLst>
      <p:ext uri="{BB962C8B-B14F-4D97-AF65-F5344CB8AC3E}">
        <p14:creationId xmlns:p14="http://schemas.microsoft.com/office/powerpoint/2010/main" val="16793138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sp>
        <p:nvSpPr>
          <p:cNvPr id="6" name="Title 5"/>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fontScale="90000"/>
          </a:bodyPr>
          <a:lstStyle/>
          <a:p>
            <a:pPr algn="ctr"/>
            <a:r>
              <a:rPr lang="en-US" dirty="0"/>
              <a:t>History – </a:t>
            </a:r>
            <a:r>
              <a:rPr lang="en-US" dirty="0" err="1"/>
              <a:t>Agritechnica</a:t>
            </a:r>
            <a:r>
              <a:rPr lang="en-US" dirty="0"/>
              <a:t> 2003</a:t>
            </a:r>
          </a:p>
        </p:txBody>
      </p:sp>
      <p:pic>
        <p:nvPicPr>
          <p:cNvPr id="10242"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949097" y="1367790"/>
            <a:ext cx="6287958" cy="471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E2D92875-B5D2-419A-8B37-2F3EF7B07E34}" type="slidenum">
              <a:rPr lang="en-US" smtClean="0"/>
              <a:pPr/>
              <a:t>17</a:t>
            </a:fld>
            <a:endParaRPr lang="en-US"/>
          </a:p>
        </p:txBody>
      </p:sp>
    </p:spTree>
    <p:extLst>
      <p:ext uri="{BB962C8B-B14F-4D97-AF65-F5344CB8AC3E}">
        <p14:creationId xmlns:p14="http://schemas.microsoft.com/office/powerpoint/2010/main" val="253868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3000" fill="hold"/>
                                        <p:tgtEl>
                                          <p:spTgt spid="102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dirty="0"/>
              <a:t>VT Version 3/4</a:t>
            </a:r>
          </a:p>
        </p:txBody>
      </p:sp>
      <p:sp>
        <p:nvSpPr>
          <p:cNvPr id="35843" name="Rectangle 3"/>
          <p:cNvSpPr>
            <a:spLocks noGrp="1" noChangeArrowheads="1"/>
          </p:cNvSpPr>
          <p:nvPr>
            <p:ph idx="1"/>
          </p:nvPr>
        </p:nvSpPr>
        <p:spPr>
          <a:xfrm>
            <a:off x="1981200" y="1333500"/>
            <a:ext cx="8229600" cy="5029200"/>
          </a:xfrm>
        </p:spPr>
        <p:txBody>
          <a:bodyPr>
            <a:noAutofit/>
          </a:bodyPr>
          <a:lstStyle/>
          <a:p>
            <a:pPr eaLnBrk="1" hangingPunct="1">
              <a:defRPr/>
            </a:pPr>
            <a:r>
              <a:rPr lang="en-US" sz="2400" dirty="0"/>
              <a:t>2006</a:t>
            </a:r>
          </a:p>
          <a:p>
            <a:pPr lvl="1">
              <a:defRPr/>
            </a:pPr>
            <a:r>
              <a:rPr lang="en-US" sz="2400" dirty="0"/>
              <a:t>Task Force commissioned</a:t>
            </a:r>
          </a:p>
          <a:p>
            <a:pPr lvl="1">
              <a:defRPr/>
            </a:pPr>
            <a:r>
              <a:rPr lang="en-US" sz="2400" dirty="0"/>
              <a:t>VT Version 3 Features</a:t>
            </a:r>
          </a:p>
          <a:p>
            <a:pPr lvl="2">
              <a:defRPr/>
            </a:pPr>
            <a:r>
              <a:rPr lang="en-US" dirty="0"/>
              <a:t>Replaces VTv2 Auxiliary Controls</a:t>
            </a:r>
          </a:p>
          <a:p>
            <a:pPr lvl="1">
              <a:defRPr/>
            </a:pPr>
            <a:r>
              <a:rPr lang="en-US" sz="2400" dirty="0"/>
              <a:t>VT Version 4 Features</a:t>
            </a:r>
          </a:p>
          <a:p>
            <a:pPr lvl="2">
              <a:defRPr/>
            </a:pPr>
            <a:r>
              <a:rPr lang="en-US" dirty="0"/>
              <a:t>Support Additional Regions (Languages)</a:t>
            </a:r>
          </a:p>
          <a:p>
            <a:pPr lvl="2">
              <a:defRPr/>
            </a:pPr>
            <a:r>
              <a:rPr lang="en-US" dirty="0"/>
              <a:t>Enhance for Precision Farming</a:t>
            </a:r>
          </a:p>
          <a:p>
            <a:pPr lvl="2">
              <a:defRPr/>
            </a:pPr>
            <a:r>
              <a:rPr lang="en-US" dirty="0"/>
              <a:t>Clarify (~600) Issues that Led to Incompatibilities</a:t>
            </a:r>
          </a:p>
          <a:p>
            <a:pPr eaLnBrk="1" hangingPunct="1">
              <a:defRPr/>
            </a:pPr>
            <a:r>
              <a:rPr lang="en-US" sz="2400" dirty="0"/>
              <a:t>2010</a:t>
            </a:r>
          </a:p>
          <a:p>
            <a:pPr lvl="1">
              <a:defRPr/>
            </a:pPr>
            <a:r>
              <a:rPr lang="en-US" sz="2400" dirty="0"/>
              <a:t>Combined versions released as one document</a:t>
            </a:r>
          </a:p>
          <a:p>
            <a:pPr lvl="1">
              <a:defRPr/>
            </a:pPr>
            <a:r>
              <a:rPr lang="en-US" sz="2400" dirty="0"/>
              <a:t>ISO11783-6:2010</a:t>
            </a:r>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endParaRPr lang="en-US" dirty="0"/>
          </a:p>
        </p:txBody>
      </p:sp>
      <p:sp>
        <p:nvSpPr>
          <p:cNvPr id="2" name="Slide Number Placeholder 1"/>
          <p:cNvSpPr>
            <a:spLocks noGrp="1"/>
          </p:cNvSpPr>
          <p:nvPr>
            <p:ph type="sldNum" sz="quarter" idx="12"/>
          </p:nvPr>
        </p:nvSpPr>
        <p:spPr/>
        <p:txBody>
          <a:bodyPr/>
          <a:lstStyle/>
          <a:p>
            <a:fld id="{FBA0E4BF-34C5-4DA2-8DA3-67D2121B5C85}" type="slidenum">
              <a:rPr lang="en-US" smtClean="0"/>
              <a:pPr/>
              <a:t>18</a:t>
            </a:fld>
            <a:endParaRPr lang="en-US"/>
          </a:p>
        </p:txBody>
      </p:sp>
    </p:spTree>
    <p:extLst>
      <p:ext uri="{BB962C8B-B14F-4D97-AF65-F5344CB8AC3E}">
        <p14:creationId xmlns:p14="http://schemas.microsoft.com/office/powerpoint/2010/main" val="1352367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Historical Review – VTv3/4 Results</a:t>
            </a:r>
          </a:p>
        </p:txBody>
      </p:sp>
      <p:sp>
        <p:nvSpPr>
          <p:cNvPr id="3" name="Content Placeholder 2"/>
          <p:cNvSpPr>
            <a:spLocks noGrp="1"/>
          </p:cNvSpPr>
          <p:nvPr>
            <p:ph idx="1"/>
          </p:nvPr>
        </p:nvSpPr>
        <p:spPr/>
        <p:txBody>
          <a:bodyPr>
            <a:noAutofit/>
          </a:bodyPr>
          <a:lstStyle/>
          <a:p>
            <a:r>
              <a:rPr lang="en-US" sz="2400" dirty="0"/>
              <a:t>Successes:</a:t>
            </a:r>
          </a:p>
          <a:p>
            <a:pPr lvl="1"/>
            <a:r>
              <a:rPr lang="en-US" sz="2400" u="sng" dirty="0"/>
              <a:t>Industry Level Success</a:t>
            </a:r>
            <a:r>
              <a:rPr lang="en-US" sz="2400" dirty="0"/>
              <a:t> in Customer Hands</a:t>
            </a:r>
          </a:p>
          <a:p>
            <a:pPr lvl="2"/>
            <a:r>
              <a:rPr lang="en-US" sz="2000" dirty="0"/>
              <a:t>Many companies have produced VTs</a:t>
            </a:r>
          </a:p>
          <a:p>
            <a:pPr lvl="2"/>
            <a:r>
              <a:rPr lang="en-US" sz="2000" dirty="0"/>
              <a:t>Many companies have produced compatible Implements</a:t>
            </a:r>
          </a:p>
          <a:p>
            <a:r>
              <a:rPr lang="en-US" sz="2400" dirty="0"/>
              <a:t>Challenges:</a:t>
            </a:r>
          </a:p>
          <a:p>
            <a:pPr lvl="1" rtl="0" eaLnBrk="1" fontAlgn="base" hangingPunct="1"/>
            <a:r>
              <a:rPr lang="en-US" sz="2400" kern="1200" dirty="0">
                <a:solidFill>
                  <a:srgbClr val="3D3D3F"/>
                </a:solidFill>
              </a:rPr>
              <a:t>Getting to Market Fast Enough (addressing the 600 comments)</a:t>
            </a:r>
            <a:endParaRPr lang="en-US" sz="2400" dirty="0"/>
          </a:p>
          <a:p>
            <a:pPr lvl="1"/>
            <a:r>
              <a:rPr lang="en-US" sz="2400" dirty="0"/>
              <a:t>ISO11783-14 starts development</a:t>
            </a:r>
          </a:p>
          <a:p>
            <a:pPr lvl="2"/>
            <a:r>
              <a:rPr lang="en-US" sz="2000" dirty="0"/>
              <a:t>Requires new capabilities in the VT beyond VTv4</a:t>
            </a:r>
          </a:p>
          <a:p>
            <a:endParaRPr lang="en-US" sz="2400" dirty="0"/>
          </a:p>
          <a:p>
            <a:r>
              <a:rPr lang="en-US" sz="2400" dirty="0"/>
              <a:t>Part 14 requires New Features in VT. The work continued…</a:t>
            </a:r>
          </a:p>
        </p:txBody>
      </p:sp>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dirty="0"/>
          </a:p>
        </p:txBody>
      </p:sp>
      <p:sp>
        <p:nvSpPr>
          <p:cNvPr id="6" name="Slide Number Placeholder 5"/>
          <p:cNvSpPr>
            <a:spLocks noGrp="1"/>
          </p:cNvSpPr>
          <p:nvPr>
            <p:ph type="sldNum" sz="quarter" idx="12"/>
          </p:nvPr>
        </p:nvSpPr>
        <p:spPr/>
        <p:txBody>
          <a:bodyPr/>
          <a:lstStyle/>
          <a:p>
            <a:fld id="{FBA0E4BF-34C5-4DA2-8DA3-67D2121B5C85}" type="slidenum">
              <a:rPr lang="en-US" smtClean="0"/>
              <a:pPr/>
              <a:t>19</a:t>
            </a:fld>
            <a:endParaRPr lang="en-US"/>
          </a:p>
        </p:txBody>
      </p:sp>
    </p:spTree>
    <p:extLst>
      <p:ext uri="{BB962C8B-B14F-4D97-AF65-F5344CB8AC3E}">
        <p14:creationId xmlns:p14="http://schemas.microsoft.com/office/powerpoint/2010/main" val="118744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28FB7-6BAD-679A-7F08-36917076D5EC}"/>
              </a:ext>
            </a:extLst>
          </p:cNvPr>
          <p:cNvSpPr>
            <a:spLocks noGrp="1"/>
          </p:cNvSpPr>
          <p:nvPr>
            <p:ph type="title"/>
          </p:nvPr>
        </p:nvSpPr>
        <p:spPr/>
        <p:txBody>
          <a:bodyPr/>
          <a:lstStyle/>
          <a:p>
            <a:r>
              <a:rPr lang="en-US" dirty="0"/>
              <a:t>ISO 11783 – Virtual Terminal </a:t>
            </a:r>
          </a:p>
        </p:txBody>
      </p:sp>
      <p:pic>
        <p:nvPicPr>
          <p:cNvPr id="8" name="Content Placeholder 7">
            <a:extLst>
              <a:ext uri="{FF2B5EF4-FFF2-40B4-BE49-F238E27FC236}">
                <a16:creationId xmlns:a16="http://schemas.microsoft.com/office/drawing/2014/main" id="{5C068FB9-959B-7099-B583-95791334661B}"/>
              </a:ext>
            </a:extLst>
          </p:cNvPr>
          <p:cNvPicPr>
            <a:picLocks noGrp="1" noChangeAspect="1"/>
          </p:cNvPicPr>
          <p:nvPr>
            <p:ph idx="1"/>
          </p:nvPr>
        </p:nvPicPr>
        <p:blipFill>
          <a:blip r:embed="rId2"/>
          <a:stretch>
            <a:fillRect/>
          </a:stretch>
        </p:blipFill>
        <p:spPr>
          <a:xfrm>
            <a:off x="3954966" y="1294615"/>
            <a:ext cx="4282068" cy="5030770"/>
          </a:xfrm>
          <a:ln>
            <a:solidFill>
              <a:schemeClr val="bg1">
                <a:lumMod val="75000"/>
              </a:schemeClr>
            </a:solidFill>
          </a:ln>
        </p:spPr>
      </p:pic>
      <p:sp>
        <p:nvSpPr>
          <p:cNvPr id="4" name="Date Placeholder 3">
            <a:extLst>
              <a:ext uri="{FF2B5EF4-FFF2-40B4-BE49-F238E27FC236}">
                <a16:creationId xmlns:a16="http://schemas.microsoft.com/office/drawing/2014/main" id="{5EF3B97C-D203-17B3-104A-286994A9FE62}"/>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943BCABF-A2FD-1E3A-C499-F4248BC73B70}"/>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274F4ED8-1FE9-CDF0-5AED-2663E10AB1ED}"/>
              </a:ext>
            </a:extLst>
          </p:cNvPr>
          <p:cNvSpPr>
            <a:spLocks noGrp="1"/>
          </p:cNvSpPr>
          <p:nvPr>
            <p:ph type="sldNum" sz="quarter" idx="12"/>
          </p:nvPr>
        </p:nvSpPr>
        <p:spPr/>
        <p:txBody>
          <a:bodyPr/>
          <a:lstStyle/>
          <a:p>
            <a:fld id="{FBA0E4BF-34C5-4DA2-8DA3-67D2121B5C85}" type="slidenum">
              <a:rPr lang="en-US" smtClean="0"/>
              <a:pPr/>
              <a:t>2</a:t>
            </a:fld>
            <a:endParaRPr lang="en-US"/>
          </a:p>
        </p:txBody>
      </p:sp>
    </p:spTree>
    <p:extLst>
      <p:ext uri="{BB962C8B-B14F-4D97-AF65-F5344CB8AC3E}">
        <p14:creationId xmlns:p14="http://schemas.microsoft.com/office/powerpoint/2010/main" val="88861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VT Version 5</a:t>
            </a:r>
          </a:p>
        </p:txBody>
      </p:sp>
      <p:sp>
        <p:nvSpPr>
          <p:cNvPr id="3" name="Content Placeholder 2"/>
          <p:cNvSpPr>
            <a:spLocks noGrp="1"/>
          </p:cNvSpPr>
          <p:nvPr>
            <p:ph idx="1"/>
          </p:nvPr>
        </p:nvSpPr>
        <p:spPr>
          <a:xfrm>
            <a:off x="1932132" y="1295400"/>
            <a:ext cx="8278669" cy="5092700"/>
          </a:xfrm>
        </p:spPr>
        <p:txBody>
          <a:bodyPr>
            <a:noAutofit/>
          </a:bodyPr>
          <a:lstStyle/>
          <a:p>
            <a:r>
              <a:rPr lang="en-US" sz="2400" dirty="0"/>
              <a:t>2010</a:t>
            </a:r>
          </a:p>
          <a:p>
            <a:pPr lvl="1"/>
            <a:r>
              <a:rPr lang="en-US" sz="2400" dirty="0"/>
              <a:t>Task Force work starts</a:t>
            </a:r>
          </a:p>
          <a:p>
            <a:pPr lvl="1"/>
            <a:r>
              <a:rPr lang="en-US" sz="2400" dirty="0"/>
              <a:t>Features</a:t>
            </a:r>
          </a:p>
          <a:p>
            <a:pPr lvl="2"/>
            <a:r>
              <a:rPr lang="en-US" sz="2000" dirty="0"/>
              <a:t>Support for Sequence Control (ISO11783-14)</a:t>
            </a:r>
          </a:p>
          <a:p>
            <a:pPr lvl="2"/>
            <a:r>
              <a:rPr lang="en-US" sz="2000" dirty="0"/>
              <a:t>Clarify Issues (quite a minor list)</a:t>
            </a:r>
          </a:p>
          <a:p>
            <a:r>
              <a:rPr lang="en-US" sz="2400" dirty="0"/>
              <a:t>2014</a:t>
            </a:r>
          </a:p>
          <a:p>
            <a:pPr lvl="1"/>
            <a:r>
              <a:rPr lang="en-US" sz="2400" dirty="0"/>
              <a:t>ISO11783-6:2014 </a:t>
            </a:r>
          </a:p>
          <a:p>
            <a:pPr lvl="2"/>
            <a:r>
              <a:rPr lang="en-US" sz="2000" dirty="0"/>
              <a:t>Ballot approved in January 2014</a:t>
            </a:r>
          </a:p>
          <a:p>
            <a:pPr lvl="2"/>
            <a:r>
              <a:rPr lang="en-US" sz="2000" dirty="0"/>
              <a:t>~ 110 comments</a:t>
            </a:r>
          </a:p>
          <a:p>
            <a:r>
              <a:rPr lang="en-US" sz="2400" dirty="0"/>
              <a:t>Challenges:</a:t>
            </a:r>
          </a:p>
          <a:p>
            <a:pPr lvl="1"/>
            <a:r>
              <a:rPr lang="en-US" sz="2400" dirty="0"/>
              <a:t>Addressing the comments quickly</a:t>
            </a:r>
          </a:p>
          <a:p>
            <a:pPr lvl="1"/>
            <a:r>
              <a:rPr lang="en-US" sz="2400" dirty="0"/>
              <a:t>Addressing technical issues</a:t>
            </a:r>
          </a:p>
          <a:p>
            <a:endParaRPr lang="en-US" sz="2400" dirty="0"/>
          </a:p>
          <a:p>
            <a:endParaRPr lang="en-US" sz="2400" dirty="0"/>
          </a:p>
          <a:p>
            <a:r>
              <a:rPr lang="en-US" sz="2400" dirty="0"/>
              <a:t>Ballot was a topic for discussion earlier this week at TC23/SC19/WG1 Meeting…</a:t>
            </a:r>
          </a:p>
        </p:txBody>
      </p:sp>
      <p:sp>
        <p:nvSpPr>
          <p:cNvPr id="4" name="Date Placeholder 3"/>
          <p:cNvSpPr>
            <a:spLocks noGrp="1"/>
          </p:cNvSpPr>
          <p:nvPr>
            <p:ph type="dt" sz="half" idx="10"/>
          </p:nvPr>
        </p:nvSpPr>
        <p:spPr/>
        <p:txBody>
          <a:bodyPr/>
          <a:lstStyle/>
          <a:p>
            <a:r>
              <a:rPr lang="en-US"/>
              <a:t>11 June 2024</a:t>
            </a:r>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sp>
        <p:nvSpPr>
          <p:cNvPr id="6" name="Slide Number Placeholder 5"/>
          <p:cNvSpPr>
            <a:spLocks noGrp="1"/>
          </p:cNvSpPr>
          <p:nvPr>
            <p:ph type="sldNum" sz="quarter" idx="12"/>
          </p:nvPr>
        </p:nvSpPr>
        <p:spPr/>
        <p:txBody>
          <a:bodyPr/>
          <a:lstStyle/>
          <a:p>
            <a:fld id="{FBA0E4BF-34C5-4DA2-8DA3-67D2121B5C85}" type="slidenum">
              <a:rPr lang="en-US" smtClean="0"/>
              <a:pPr/>
              <a:t>20</a:t>
            </a:fld>
            <a:endParaRPr lang="en-US"/>
          </a:p>
        </p:txBody>
      </p:sp>
    </p:spTree>
    <p:extLst>
      <p:ext uri="{BB962C8B-B14F-4D97-AF65-F5344CB8AC3E}">
        <p14:creationId xmlns:p14="http://schemas.microsoft.com/office/powerpoint/2010/main" val="4084946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 VT Versions</a:t>
            </a:r>
          </a:p>
        </p:txBody>
      </p:sp>
      <p:sp>
        <p:nvSpPr>
          <p:cNvPr id="3" name="Content Placeholder 2"/>
          <p:cNvSpPr>
            <a:spLocks noGrp="1"/>
          </p:cNvSpPr>
          <p:nvPr>
            <p:ph idx="1"/>
          </p:nvPr>
        </p:nvSpPr>
        <p:spPr/>
        <p:txBody>
          <a:bodyPr>
            <a:normAutofit/>
          </a:bodyPr>
          <a:lstStyle/>
          <a:p>
            <a:r>
              <a:rPr lang="en-US" dirty="0"/>
              <a:t>Versions</a:t>
            </a:r>
          </a:p>
          <a:p>
            <a:pPr lvl="1">
              <a:tabLst>
                <a:tab pos="4343400" algn="l"/>
              </a:tabLst>
            </a:pPr>
            <a:r>
              <a:rPr lang="en-US" dirty="0"/>
              <a:t>SAE J1939:~1988	(Work began)</a:t>
            </a:r>
          </a:p>
          <a:p>
            <a:pPr lvl="1">
              <a:tabLst>
                <a:tab pos="4343400" algn="l"/>
              </a:tabLst>
            </a:pPr>
            <a:r>
              <a:rPr lang="en-US" dirty="0"/>
              <a:t>ISO11783-6:1998	(VT work began)</a:t>
            </a:r>
          </a:p>
          <a:p>
            <a:pPr lvl="1">
              <a:tabLst>
                <a:tab pos="4343400" algn="l"/>
              </a:tabLst>
            </a:pPr>
            <a:r>
              <a:rPr lang="en-US" dirty="0"/>
              <a:t>ISO11783-6:2001	(VTv1 – DRAFT)</a:t>
            </a:r>
          </a:p>
          <a:p>
            <a:pPr lvl="1">
              <a:tabLst>
                <a:tab pos="4343400" algn="l"/>
              </a:tabLst>
            </a:pPr>
            <a:r>
              <a:rPr lang="en-US" dirty="0"/>
              <a:t>ISO11783-6:2004	(VTv2)</a:t>
            </a:r>
          </a:p>
          <a:p>
            <a:pPr lvl="1">
              <a:tabLst>
                <a:tab pos="4343400" algn="l"/>
              </a:tabLst>
            </a:pPr>
            <a:r>
              <a:rPr lang="en-US" dirty="0"/>
              <a:t>ISO11783-6:2010	(VTv3, VTv4)</a:t>
            </a:r>
          </a:p>
          <a:p>
            <a:pPr lvl="1">
              <a:tabLst>
                <a:tab pos="4343400" algn="l"/>
              </a:tabLst>
            </a:pPr>
            <a:r>
              <a:rPr lang="en-US" dirty="0"/>
              <a:t>ISO11783-6:2014	(VTv5)</a:t>
            </a:r>
          </a:p>
          <a:p>
            <a:pPr lvl="1">
              <a:tabLst>
                <a:tab pos="4343400" algn="l"/>
              </a:tabLst>
            </a:pPr>
            <a:r>
              <a:rPr lang="en-US" dirty="0"/>
              <a:t>ISO11783-6:2018	(VT Version 6)</a:t>
            </a:r>
          </a:p>
          <a:p>
            <a:pPr lvl="1">
              <a:tabLst>
                <a:tab pos="4343400" algn="l"/>
              </a:tabLst>
            </a:pPr>
            <a:r>
              <a:rPr lang="en-US" dirty="0">
                <a:solidFill>
                  <a:schemeClr val="bg1">
                    <a:lumMod val="85000"/>
                  </a:schemeClr>
                </a:solidFill>
              </a:rPr>
              <a:t>ISO11783-6:2025	(VT Version 7)</a:t>
            </a:r>
          </a:p>
          <a:p>
            <a:pPr marL="0" indent="0">
              <a:buNone/>
            </a:pPr>
            <a:endParaRPr lang="en-US" dirty="0"/>
          </a:p>
        </p:txBody>
      </p:sp>
      <p:sp>
        <p:nvSpPr>
          <p:cNvPr id="4" name="Date Placeholder 3"/>
          <p:cNvSpPr>
            <a:spLocks noGrp="1"/>
          </p:cNvSpPr>
          <p:nvPr>
            <p:ph type="dt" sz="half" idx="10"/>
          </p:nvPr>
        </p:nvSpPr>
        <p:spPr/>
        <p:txBody>
          <a:bodyPr/>
          <a:lstStyle/>
          <a:p>
            <a:r>
              <a:rPr lang="en-US"/>
              <a:t>11 June 2024</a:t>
            </a:r>
          </a:p>
        </p:txBody>
      </p:sp>
      <p:sp>
        <p:nvSpPr>
          <p:cNvPr id="5" name="Footer Placeholder 4"/>
          <p:cNvSpPr>
            <a:spLocks noGrp="1"/>
          </p:cNvSpPr>
          <p:nvPr>
            <p:ph type="ftr" sz="quarter" idx="11"/>
          </p:nvPr>
        </p:nvSpPr>
        <p:spPr/>
        <p:txBody>
          <a:bodyPr/>
          <a:lstStyle/>
          <a:p>
            <a:r>
              <a:rPr lang="en-US"/>
              <a:t>Cyber Tractor Challenge - VT and Lab</a:t>
            </a:r>
            <a:endParaRPr lang="en-GB"/>
          </a:p>
        </p:txBody>
      </p:sp>
      <p:sp>
        <p:nvSpPr>
          <p:cNvPr id="6" name="Slide Number Placeholder 5"/>
          <p:cNvSpPr>
            <a:spLocks noGrp="1"/>
          </p:cNvSpPr>
          <p:nvPr>
            <p:ph type="sldNum" sz="quarter" idx="12"/>
          </p:nvPr>
        </p:nvSpPr>
        <p:spPr/>
        <p:txBody>
          <a:bodyPr/>
          <a:lstStyle/>
          <a:p>
            <a:fld id="{FBA0E4BF-34C5-4DA2-8DA3-67D2121B5C85}" type="slidenum">
              <a:rPr lang="en-US" smtClean="0"/>
              <a:pPr/>
              <a:t>21</a:t>
            </a:fld>
            <a:endParaRPr lang="en-US"/>
          </a:p>
        </p:txBody>
      </p:sp>
    </p:spTree>
    <p:extLst>
      <p:ext uri="{BB962C8B-B14F-4D97-AF65-F5344CB8AC3E}">
        <p14:creationId xmlns:p14="http://schemas.microsoft.com/office/powerpoint/2010/main" val="220338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5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nodeType="afterEffect">
                                  <p:stCondLst>
                                    <p:cond delay="15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nodeType="afterEffect">
                                  <p:stCondLst>
                                    <p:cond delay="15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4500"/>
                            </p:stCondLst>
                            <p:childTnLst>
                              <p:par>
                                <p:cTn id="14" presetID="1" presetClass="entr" presetSubtype="0" fill="hold" nodeType="afterEffect">
                                  <p:stCondLst>
                                    <p:cond delay="15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p:stCondLst>
                              <p:cond delay="6000"/>
                            </p:stCondLst>
                            <p:childTnLst>
                              <p:par>
                                <p:cTn id="17" presetID="1" presetClass="entr" presetSubtype="0" fill="hold" nodeType="afterEffect">
                                  <p:stCondLst>
                                    <p:cond delay="150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par>
                          <p:cTn id="19" fill="hold">
                            <p:stCondLst>
                              <p:cond delay="7500"/>
                            </p:stCondLst>
                            <p:childTnLst>
                              <p:par>
                                <p:cTn id="20" presetID="1" presetClass="entr" presetSubtype="0" fill="hold" nodeType="afterEffect">
                                  <p:stCondLst>
                                    <p:cond delay="150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childTnLst>
                          </p:cTn>
                        </p:par>
                        <p:par>
                          <p:cTn id="22" fill="hold">
                            <p:stCondLst>
                              <p:cond delay="9000"/>
                            </p:stCondLst>
                            <p:childTnLst>
                              <p:par>
                                <p:cTn id="23" presetID="1" presetClass="entr" presetSubtype="0" fill="hold" nodeType="afterEffect">
                                  <p:stCondLst>
                                    <p:cond delay="150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par>
                          <p:cTn id="25" fill="hold">
                            <p:stCondLst>
                              <p:cond delay="10500"/>
                            </p:stCondLst>
                            <p:childTnLst>
                              <p:par>
                                <p:cTn id="26" presetID="1" presetClass="entr" presetSubtype="0" fill="hold" nodeType="afterEffect">
                                  <p:stCondLst>
                                    <p:cond delay="1500"/>
                                  </p:stCondLst>
                                  <p:childTnLst>
                                    <p:set>
                                      <p:cBhvr>
                                        <p:cTn id="27"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a:p>
        </p:txBody>
      </p:sp>
      <p:sp>
        <p:nvSpPr>
          <p:cNvPr id="6" name="Title 5"/>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p>
            <a:pPr algn="ctr"/>
            <a:r>
              <a:rPr lang="en-US" sz="3200"/>
              <a:t>VT – Manufacturer Interoperable</a:t>
            </a:r>
            <a:endParaRPr lang="en-US" sz="3200" dirty="0"/>
          </a:p>
        </p:txBody>
      </p:sp>
      <p:pic>
        <p:nvPicPr>
          <p:cNvPr id="9221"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03550" y="1461359"/>
            <a:ext cx="6231200" cy="4618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03551" y="1461359"/>
            <a:ext cx="6231201" cy="4636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29343" y="1468847"/>
            <a:ext cx="6172200" cy="4618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003550" y="1453870"/>
            <a:ext cx="6172200" cy="4636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847850" y="1480302"/>
            <a:ext cx="1771650" cy="369332"/>
          </a:xfrm>
          <a:prstGeom prst="rect">
            <a:avLst/>
          </a:prstGeom>
          <a:solidFill>
            <a:schemeClr val="tx1"/>
          </a:solidFill>
        </p:spPr>
        <p:txBody>
          <a:bodyPr wrap="square" rtlCol="0">
            <a:spAutoFit/>
          </a:bodyPr>
          <a:lstStyle/>
          <a:p>
            <a:r>
              <a:rPr lang="en-US" b="1" dirty="0">
                <a:solidFill>
                  <a:schemeClr val="bg1"/>
                </a:solidFill>
              </a:rPr>
              <a:t>CNH</a:t>
            </a:r>
          </a:p>
        </p:txBody>
      </p:sp>
      <p:sp>
        <p:nvSpPr>
          <p:cNvPr id="14" name="TextBox 13"/>
          <p:cNvSpPr txBox="1"/>
          <p:nvPr/>
        </p:nvSpPr>
        <p:spPr>
          <a:xfrm>
            <a:off x="4318000" y="5710957"/>
            <a:ext cx="1771650" cy="369332"/>
          </a:xfrm>
          <a:prstGeom prst="rect">
            <a:avLst/>
          </a:prstGeom>
          <a:solidFill>
            <a:schemeClr val="tx1"/>
          </a:solidFill>
        </p:spPr>
        <p:txBody>
          <a:bodyPr wrap="square" rtlCol="0">
            <a:spAutoFit/>
          </a:bodyPr>
          <a:lstStyle/>
          <a:p>
            <a:r>
              <a:rPr lang="en-US" b="1" dirty="0">
                <a:solidFill>
                  <a:schemeClr val="bg1"/>
                </a:solidFill>
              </a:rPr>
              <a:t>JOHN DEERE</a:t>
            </a:r>
          </a:p>
        </p:txBody>
      </p:sp>
      <p:sp>
        <p:nvSpPr>
          <p:cNvPr id="15" name="TextBox 14"/>
          <p:cNvSpPr txBox="1"/>
          <p:nvPr/>
        </p:nvSpPr>
        <p:spPr>
          <a:xfrm>
            <a:off x="6089650" y="1453870"/>
            <a:ext cx="1771650" cy="369332"/>
          </a:xfrm>
          <a:prstGeom prst="rect">
            <a:avLst/>
          </a:prstGeom>
          <a:solidFill>
            <a:schemeClr val="tx1"/>
          </a:solidFill>
        </p:spPr>
        <p:txBody>
          <a:bodyPr wrap="square" rtlCol="0">
            <a:spAutoFit/>
          </a:bodyPr>
          <a:lstStyle/>
          <a:p>
            <a:r>
              <a:rPr lang="en-US" b="1" dirty="0">
                <a:solidFill>
                  <a:schemeClr val="bg1"/>
                </a:solidFill>
              </a:rPr>
              <a:t>AGCO</a:t>
            </a:r>
          </a:p>
        </p:txBody>
      </p:sp>
      <p:sp>
        <p:nvSpPr>
          <p:cNvPr id="16" name="TextBox 15"/>
          <p:cNvSpPr txBox="1"/>
          <p:nvPr/>
        </p:nvSpPr>
        <p:spPr>
          <a:xfrm>
            <a:off x="8547100" y="5728087"/>
            <a:ext cx="1771650" cy="369332"/>
          </a:xfrm>
          <a:prstGeom prst="rect">
            <a:avLst/>
          </a:prstGeom>
          <a:solidFill>
            <a:schemeClr val="tx1"/>
          </a:solidFill>
        </p:spPr>
        <p:txBody>
          <a:bodyPr wrap="square" rtlCol="0">
            <a:spAutoFit/>
          </a:bodyPr>
          <a:lstStyle/>
          <a:p>
            <a:r>
              <a:rPr lang="en-US" b="1" dirty="0">
                <a:solidFill>
                  <a:schemeClr val="bg1"/>
                </a:solidFill>
              </a:rPr>
              <a:t>KVERNELAND</a:t>
            </a:r>
          </a:p>
        </p:txBody>
      </p:sp>
      <p:sp>
        <p:nvSpPr>
          <p:cNvPr id="2" name="Slide Number Placeholder 1"/>
          <p:cNvSpPr>
            <a:spLocks noGrp="1"/>
          </p:cNvSpPr>
          <p:nvPr>
            <p:ph type="sldNum" sz="quarter" idx="12"/>
          </p:nvPr>
        </p:nvSpPr>
        <p:spPr/>
        <p:txBody>
          <a:bodyPr/>
          <a:lstStyle/>
          <a:p>
            <a:fld id="{E2D92875-B5D2-419A-8B37-2F3EF7B07E34}" type="slidenum">
              <a:rPr lang="en-US" smtClean="0"/>
              <a:pPr/>
              <a:t>22</a:t>
            </a:fld>
            <a:endParaRPr lang="en-US"/>
          </a:p>
        </p:txBody>
      </p:sp>
    </p:spTree>
    <p:extLst>
      <p:ext uri="{BB962C8B-B14F-4D97-AF65-F5344CB8AC3E}">
        <p14:creationId xmlns:p14="http://schemas.microsoft.com/office/powerpoint/2010/main" val="362054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2000"/>
                                        <p:tgtEl>
                                          <p:spTgt spid="9219"/>
                                        </p:tgtEl>
                                      </p:cBhvr>
                                    </p:animEffect>
                                  </p:childTnLst>
                                </p:cTn>
                              </p:par>
                            </p:childTnLst>
                          </p:cTn>
                        </p:par>
                        <p:par>
                          <p:cTn id="8" fill="hold">
                            <p:stCondLst>
                              <p:cond delay="2000"/>
                            </p:stCondLst>
                            <p:childTnLst>
                              <p:par>
                                <p:cTn id="9" presetID="10" presetClass="entr" presetSubtype="0" fill="hold" nodeType="afterEffect">
                                  <p:stCondLst>
                                    <p:cond delay="3000"/>
                                  </p:stCondLst>
                                  <p:childTnLst>
                                    <p:set>
                                      <p:cBhvr>
                                        <p:cTn id="10" dur="1" fill="hold">
                                          <p:stCondLst>
                                            <p:cond delay="0"/>
                                          </p:stCondLst>
                                        </p:cTn>
                                        <p:tgtEl>
                                          <p:spTgt spid="9222"/>
                                        </p:tgtEl>
                                        <p:attrNameLst>
                                          <p:attrName>style.visibility</p:attrName>
                                        </p:attrNameLst>
                                      </p:cBhvr>
                                      <p:to>
                                        <p:strVal val="visible"/>
                                      </p:to>
                                    </p:set>
                                    <p:animEffect transition="in" filter="fade">
                                      <p:cBhvr>
                                        <p:cTn id="11" dur="2000"/>
                                        <p:tgtEl>
                                          <p:spTgt spid="9222"/>
                                        </p:tgtEl>
                                      </p:cBhvr>
                                    </p:animEffect>
                                  </p:childTnLst>
                                </p:cTn>
                              </p:par>
                            </p:childTnLst>
                          </p:cTn>
                        </p:par>
                        <p:par>
                          <p:cTn id="12" fill="hold">
                            <p:stCondLst>
                              <p:cond delay="7000"/>
                            </p:stCondLst>
                            <p:childTnLst>
                              <p:par>
                                <p:cTn id="13" presetID="10" presetClass="entr" presetSubtype="0" fill="hold" nodeType="afterEffect">
                                  <p:stCondLst>
                                    <p:cond delay="3000"/>
                                  </p:stCondLst>
                                  <p:childTnLst>
                                    <p:set>
                                      <p:cBhvr>
                                        <p:cTn id="14" dur="1" fill="hold">
                                          <p:stCondLst>
                                            <p:cond delay="0"/>
                                          </p:stCondLst>
                                        </p:cTn>
                                        <p:tgtEl>
                                          <p:spTgt spid="9221"/>
                                        </p:tgtEl>
                                        <p:attrNameLst>
                                          <p:attrName>style.visibility</p:attrName>
                                        </p:attrNameLst>
                                      </p:cBhvr>
                                      <p:to>
                                        <p:strVal val="visible"/>
                                      </p:to>
                                    </p:set>
                                    <p:animEffect transition="in" filter="fade">
                                      <p:cBhvr>
                                        <p:cTn id="15" dur="2000"/>
                                        <p:tgtEl>
                                          <p:spTgt spid="9221"/>
                                        </p:tgtEl>
                                      </p:cBhvr>
                                    </p:animEffect>
                                  </p:childTnLst>
                                </p:cTn>
                              </p:par>
                              <p:par>
                                <p:cTn id="16" presetID="42" presetClass="path" presetSubtype="0" accel="50000" decel="50000" fill="hold" nodeType="withEffect">
                                  <p:stCondLst>
                                    <p:cond delay="3000"/>
                                  </p:stCondLst>
                                  <p:childTnLst>
                                    <p:animMotion origin="layout" path="M -5.55556E-7 3.7037E-6 L -0.27639 0.13889 " pathEditMode="relative" rAng="0" ptsTypes="AA">
                                      <p:cBhvr>
                                        <p:cTn id="17" dur="2000" fill="hold"/>
                                        <p:tgtEl>
                                          <p:spTgt spid="9220"/>
                                        </p:tgtEl>
                                        <p:attrNameLst>
                                          <p:attrName>ppt_x</p:attrName>
                                          <p:attrName>ppt_y</p:attrName>
                                        </p:attrNameLst>
                                      </p:cBhvr>
                                      <p:rCtr x="-13819" y="6944"/>
                                    </p:animMotion>
                                  </p:childTnLst>
                                </p:cTn>
                              </p:par>
                              <p:par>
                                <p:cTn id="18" presetID="42" presetClass="path" presetSubtype="0" accel="50000" decel="50000" fill="hold" nodeType="withEffect">
                                  <p:stCondLst>
                                    <p:cond delay="3000"/>
                                  </p:stCondLst>
                                  <p:childTnLst>
                                    <p:animMotion origin="layout" path="M -3.33333E-6 -4.81481E-6 L 0.28195 -0.14722 " pathEditMode="relative" rAng="0" ptsTypes="AA">
                                      <p:cBhvr>
                                        <p:cTn id="19" dur="2000" fill="hold"/>
                                        <p:tgtEl>
                                          <p:spTgt spid="9219"/>
                                        </p:tgtEl>
                                        <p:attrNameLst>
                                          <p:attrName>ppt_x</p:attrName>
                                          <p:attrName>ppt_y</p:attrName>
                                        </p:attrNameLst>
                                      </p:cBhvr>
                                      <p:rCtr x="14097" y="-7361"/>
                                    </p:animMotion>
                                  </p:childTnLst>
                                </p:cTn>
                              </p:par>
                              <p:par>
                                <p:cTn id="20" presetID="42" presetClass="path" presetSubtype="0" accel="50000" decel="50000" fill="hold" nodeType="withEffect">
                                  <p:stCondLst>
                                    <p:cond delay="3000"/>
                                  </p:stCondLst>
                                  <p:childTnLst>
                                    <p:animMotion origin="layout" path="M 4.44444E-6 1.11111E-6 L 0.17569 0.13889 " pathEditMode="relative" rAng="0" ptsTypes="AA">
                                      <p:cBhvr>
                                        <p:cTn id="21" dur="2000" fill="hold"/>
                                        <p:tgtEl>
                                          <p:spTgt spid="9222"/>
                                        </p:tgtEl>
                                        <p:attrNameLst>
                                          <p:attrName>ppt_x</p:attrName>
                                          <p:attrName>ppt_y</p:attrName>
                                        </p:attrNameLst>
                                      </p:cBhvr>
                                      <p:rCtr x="8785" y="6944"/>
                                    </p:animMotion>
                                  </p:childTnLst>
                                </p:cTn>
                              </p:par>
                              <p:par>
                                <p:cTn id="22" presetID="42" presetClass="path" presetSubtype="0" accel="50000" decel="50000" fill="hold" nodeType="withEffect">
                                  <p:stCondLst>
                                    <p:cond delay="3000"/>
                                  </p:stCondLst>
                                  <p:childTnLst>
                                    <p:animMotion origin="layout" path="M -5.55556E-7 2.59259E-6 L -0.20139 -0.13611 " pathEditMode="relative" rAng="0" ptsTypes="AA">
                                      <p:cBhvr>
                                        <p:cTn id="23" dur="2000" fill="hold"/>
                                        <p:tgtEl>
                                          <p:spTgt spid="9221"/>
                                        </p:tgtEl>
                                        <p:attrNameLst>
                                          <p:attrName>ppt_x</p:attrName>
                                          <p:attrName>ppt_y</p:attrName>
                                        </p:attrNameLst>
                                      </p:cBhvr>
                                      <p:rCtr x="-10069" y="-6806"/>
                                    </p:animMotion>
                                  </p:childTnLst>
                                </p:cTn>
                              </p:par>
                              <p:par>
                                <p:cTn id="24" presetID="6" presetClass="emph" presetSubtype="0" fill="hold" nodeType="withEffect">
                                  <p:stCondLst>
                                    <p:cond delay="3400"/>
                                  </p:stCondLst>
                                  <p:childTnLst>
                                    <p:animScale>
                                      <p:cBhvr>
                                        <p:cTn id="25" dur="2000" fill="hold"/>
                                        <p:tgtEl>
                                          <p:spTgt spid="9220"/>
                                        </p:tgtEl>
                                      </p:cBhvr>
                                      <p:by x="50000" y="50000"/>
                                    </p:animScale>
                                  </p:childTnLst>
                                </p:cTn>
                              </p:par>
                              <p:par>
                                <p:cTn id="26" presetID="6" presetClass="emph" presetSubtype="0" fill="hold" nodeType="withEffect">
                                  <p:stCondLst>
                                    <p:cond delay="3000"/>
                                  </p:stCondLst>
                                  <p:childTnLst>
                                    <p:animScale>
                                      <p:cBhvr>
                                        <p:cTn id="27" dur="2000" fill="hold"/>
                                        <p:tgtEl>
                                          <p:spTgt spid="9219"/>
                                        </p:tgtEl>
                                      </p:cBhvr>
                                      <p:by x="50000" y="50000"/>
                                    </p:animScale>
                                  </p:childTnLst>
                                </p:cTn>
                              </p:par>
                              <p:par>
                                <p:cTn id="28" presetID="6" presetClass="emph" presetSubtype="0" fill="hold" nodeType="withEffect">
                                  <p:stCondLst>
                                    <p:cond delay="3000"/>
                                  </p:stCondLst>
                                  <p:childTnLst>
                                    <p:animScale>
                                      <p:cBhvr>
                                        <p:cTn id="29" dur="2000" fill="hold"/>
                                        <p:tgtEl>
                                          <p:spTgt spid="9222"/>
                                        </p:tgtEl>
                                      </p:cBhvr>
                                      <p:by x="50000" y="50000"/>
                                    </p:animScale>
                                  </p:childTnLst>
                                </p:cTn>
                              </p:par>
                              <p:par>
                                <p:cTn id="30" presetID="6" presetClass="emph" presetSubtype="0" fill="hold" nodeType="withEffect">
                                  <p:stCondLst>
                                    <p:cond delay="3000"/>
                                  </p:stCondLst>
                                  <p:childTnLst>
                                    <p:animScale>
                                      <p:cBhvr>
                                        <p:cTn id="31" dur="2000" fill="hold"/>
                                        <p:tgtEl>
                                          <p:spTgt spid="9221"/>
                                        </p:tgtEl>
                                      </p:cBhvr>
                                      <p:by x="50000" y="50000"/>
                                    </p:animScale>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grpId="1" nodeType="clickEffect">
                                  <p:stCondLst>
                                    <p:cond delay="0"/>
                                  </p:stCondLst>
                                  <p:childTnLst>
                                    <p:animMotion origin="layout" path="M 0.02483 0.00232 L 0.72969 0.61528 " pathEditMode="relative" rAng="0" ptsTypes="AA">
                                      <p:cBhvr>
                                        <p:cTn id="45" dur="2000" fill="hold"/>
                                        <p:tgtEl>
                                          <p:spTgt spid="8"/>
                                        </p:tgtEl>
                                        <p:attrNameLst>
                                          <p:attrName>ppt_x</p:attrName>
                                          <p:attrName>ppt_y</p:attrName>
                                        </p:attrNameLst>
                                      </p:cBhvr>
                                      <p:rCtr x="35243" y="30648"/>
                                    </p:animMotion>
                                  </p:childTnLst>
                                </p:cTn>
                              </p:par>
                              <p:par>
                                <p:cTn id="46" presetID="42" presetClass="path" presetSubtype="0" accel="50000" decel="50000" fill="hold" grpId="1" nodeType="withEffect">
                                  <p:stCondLst>
                                    <p:cond delay="0"/>
                                  </p:stCondLst>
                                  <p:childTnLst>
                                    <p:animMotion origin="layout" path="M -5.55556E-7 3.7037E-7 L 0.18333 -0.60833 " pathEditMode="relative" rAng="0" ptsTypes="AA">
                                      <p:cBhvr>
                                        <p:cTn id="47" dur="2000" fill="hold"/>
                                        <p:tgtEl>
                                          <p:spTgt spid="14"/>
                                        </p:tgtEl>
                                        <p:attrNameLst>
                                          <p:attrName>ppt_x</p:attrName>
                                          <p:attrName>ppt_y</p:attrName>
                                        </p:attrNameLst>
                                      </p:cBhvr>
                                      <p:rCtr x="9167" y="-30417"/>
                                    </p:animMotion>
                                  </p:childTnLst>
                                </p:cTn>
                              </p:par>
                              <p:par>
                                <p:cTn id="48" presetID="42" presetClass="path" presetSubtype="0" accel="50000" decel="50000" fill="hold" grpId="1" nodeType="withEffect">
                                  <p:stCondLst>
                                    <p:cond delay="0"/>
                                  </p:stCondLst>
                                  <p:childTnLst>
                                    <p:animMotion origin="layout" path="M -0.01042 0.01227 L -0.20417 0.63171 " pathEditMode="relative" rAng="0" ptsTypes="AA">
                                      <p:cBhvr>
                                        <p:cTn id="49" dur="2000" fill="hold"/>
                                        <p:tgtEl>
                                          <p:spTgt spid="15"/>
                                        </p:tgtEl>
                                        <p:attrNameLst>
                                          <p:attrName>ppt_x</p:attrName>
                                          <p:attrName>ppt_y</p:attrName>
                                        </p:attrNameLst>
                                      </p:cBhvr>
                                      <p:rCtr x="-9687" y="30972"/>
                                    </p:animMotion>
                                  </p:childTnLst>
                                </p:cTn>
                              </p:par>
                              <p:par>
                                <p:cTn id="50" presetID="42" presetClass="path" presetSubtype="0" accel="50000" decel="50000" fill="hold" grpId="1" nodeType="withEffect">
                                  <p:stCondLst>
                                    <p:cond delay="0"/>
                                  </p:stCondLst>
                                  <p:childTnLst>
                                    <p:animMotion origin="layout" path="M -1.66667E-6 1.85185E-6 L -0.70781 -0.61713 " pathEditMode="relative" rAng="0" ptsTypes="AA">
                                      <p:cBhvr>
                                        <p:cTn id="51" dur="2000" fill="hold"/>
                                        <p:tgtEl>
                                          <p:spTgt spid="16"/>
                                        </p:tgtEl>
                                        <p:attrNameLst>
                                          <p:attrName>ppt_x</p:attrName>
                                          <p:attrName>ppt_y</p:attrName>
                                        </p:attrNameLst>
                                      </p:cBhvr>
                                      <p:rCtr x="-35399" y="-30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4" grpId="0" animBg="1"/>
      <p:bldP spid="14" grpId="1" animBg="1"/>
      <p:bldP spid="15" grpId="0" animBg="1"/>
      <p:bldP spid="15" grpId="1" animBg="1"/>
      <p:bldP spid="16" grpId="0" animBg="1"/>
      <p:bldP spid="1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55847-C565-9EDA-DED7-208822795AC4}"/>
              </a:ext>
            </a:extLst>
          </p:cNvPr>
          <p:cNvSpPr>
            <a:spLocks noGrp="1"/>
          </p:cNvSpPr>
          <p:nvPr>
            <p:ph type="title"/>
          </p:nvPr>
        </p:nvSpPr>
        <p:spPr/>
        <p:txBody>
          <a:bodyPr>
            <a:normAutofit/>
          </a:bodyPr>
          <a:lstStyle/>
          <a:p>
            <a:r>
              <a:rPr lang="en-US" dirty="0"/>
              <a:t>Lab Action – Monitor Network Traffic</a:t>
            </a:r>
          </a:p>
        </p:txBody>
      </p:sp>
      <p:sp>
        <p:nvSpPr>
          <p:cNvPr id="3" name="Content Placeholder 2">
            <a:extLst>
              <a:ext uri="{FF2B5EF4-FFF2-40B4-BE49-F238E27FC236}">
                <a16:creationId xmlns:a16="http://schemas.microsoft.com/office/drawing/2014/main" id="{851836DF-B9DB-0F93-2EBB-1E9080DB5844}"/>
              </a:ext>
            </a:extLst>
          </p:cNvPr>
          <p:cNvSpPr>
            <a:spLocks noGrp="1"/>
          </p:cNvSpPr>
          <p:nvPr>
            <p:ph idx="1"/>
          </p:nvPr>
        </p:nvSpPr>
        <p:spPr/>
        <p:txBody>
          <a:bodyPr/>
          <a:lstStyle/>
          <a:p>
            <a:r>
              <a:rPr lang="en-US" dirty="0"/>
              <a:t>CAN Bus Speeds: 250K and 500K</a:t>
            </a:r>
          </a:p>
        </p:txBody>
      </p:sp>
      <p:sp>
        <p:nvSpPr>
          <p:cNvPr id="4" name="Date Placeholder 3">
            <a:extLst>
              <a:ext uri="{FF2B5EF4-FFF2-40B4-BE49-F238E27FC236}">
                <a16:creationId xmlns:a16="http://schemas.microsoft.com/office/drawing/2014/main" id="{531F1E9F-72D5-0013-39DD-80BB458BD174}"/>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8D251006-DFE7-CF87-D513-0005ACF7070E}"/>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DC4156AA-EAFB-E6DD-DB42-2D9D1337892D}"/>
              </a:ext>
            </a:extLst>
          </p:cNvPr>
          <p:cNvSpPr>
            <a:spLocks noGrp="1"/>
          </p:cNvSpPr>
          <p:nvPr>
            <p:ph type="sldNum" sz="quarter" idx="12"/>
          </p:nvPr>
        </p:nvSpPr>
        <p:spPr/>
        <p:txBody>
          <a:bodyPr/>
          <a:lstStyle/>
          <a:p>
            <a:fld id="{FBA0E4BF-34C5-4DA2-8DA3-67D2121B5C85}" type="slidenum">
              <a:rPr lang="en-US" smtClean="0"/>
              <a:pPr/>
              <a:t>23</a:t>
            </a:fld>
            <a:endParaRPr lang="en-US"/>
          </a:p>
        </p:txBody>
      </p:sp>
      <p:sp>
        <p:nvSpPr>
          <p:cNvPr id="9" name="Rectangle 8">
            <a:extLst>
              <a:ext uri="{FF2B5EF4-FFF2-40B4-BE49-F238E27FC236}">
                <a16:creationId xmlns:a16="http://schemas.microsoft.com/office/drawing/2014/main" id="{57360252-F80D-94FA-5D4B-AAA057619C34}"/>
              </a:ext>
            </a:extLst>
          </p:cNvPr>
          <p:cNvSpPr/>
          <p:nvPr/>
        </p:nvSpPr>
        <p:spPr>
          <a:xfrm>
            <a:off x="1509131" y="0"/>
            <a:ext cx="9144000" cy="68580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B59D3E66-5138-BB47-720A-A2024CFAD77C}"/>
              </a:ext>
            </a:extLst>
          </p:cNvPr>
          <p:cNvPicPr>
            <a:picLocks noChangeAspect="1"/>
          </p:cNvPicPr>
          <p:nvPr/>
        </p:nvPicPr>
        <p:blipFill>
          <a:blip r:embed="rId2"/>
          <a:stretch>
            <a:fillRect/>
          </a:stretch>
        </p:blipFill>
        <p:spPr>
          <a:xfrm>
            <a:off x="2033588" y="223838"/>
            <a:ext cx="8124825" cy="6410325"/>
          </a:xfrm>
          <a:prstGeom prst="rect">
            <a:avLst/>
          </a:prstGeom>
        </p:spPr>
      </p:pic>
      <p:pic>
        <p:nvPicPr>
          <p:cNvPr id="10" name="Graphic 9" descr="Bullseye with solid fill">
            <a:extLst>
              <a:ext uri="{FF2B5EF4-FFF2-40B4-BE49-F238E27FC236}">
                <a16:creationId xmlns:a16="http://schemas.microsoft.com/office/drawing/2014/main" id="{9DB70C91-C287-608A-F846-41921E14FB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28629" y="1"/>
            <a:ext cx="1139371" cy="1139371"/>
          </a:xfrm>
          <a:prstGeom prst="rect">
            <a:avLst/>
          </a:prstGeom>
        </p:spPr>
      </p:pic>
      <p:sp>
        <p:nvSpPr>
          <p:cNvPr id="7" name="TextBox 6">
            <a:extLst>
              <a:ext uri="{FF2B5EF4-FFF2-40B4-BE49-F238E27FC236}">
                <a16:creationId xmlns:a16="http://schemas.microsoft.com/office/drawing/2014/main" id="{A1514DA3-FC58-84E3-249C-3C140947C64A}"/>
              </a:ext>
            </a:extLst>
          </p:cNvPr>
          <p:cNvSpPr txBox="1"/>
          <p:nvPr/>
        </p:nvSpPr>
        <p:spPr>
          <a:xfrm>
            <a:off x="1524001" y="0"/>
            <a:ext cx="2890345" cy="369332"/>
          </a:xfrm>
          <a:prstGeom prst="rect">
            <a:avLst/>
          </a:prstGeom>
          <a:noFill/>
        </p:spPr>
        <p:txBody>
          <a:bodyPr wrap="square" rtlCol="0">
            <a:spAutoFit/>
          </a:bodyPr>
          <a:lstStyle/>
          <a:p>
            <a:r>
              <a:rPr lang="en-US" dirty="0"/>
              <a:t>John Deere – Lab setup</a:t>
            </a:r>
          </a:p>
        </p:txBody>
      </p:sp>
    </p:spTree>
    <p:extLst>
      <p:ext uri="{BB962C8B-B14F-4D97-AF65-F5344CB8AC3E}">
        <p14:creationId xmlns:p14="http://schemas.microsoft.com/office/powerpoint/2010/main" val="1171127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072B0-8985-E0F5-DBC3-FB03FAD7AE9A}"/>
              </a:ext>
            </a:extLst>
          </p:cNvPr>
          <p:cNvSpPr>
            <a:spLocks noGrp="1"/>
          </p:cNvSpPr>
          <p:nvPr>
            <p:ph type="title"/>
          </p:nvPr>
        </p:nvSpPr>
        <p:spPr>
          <a:solidFill>
            <a:srgbClr val="FFFF99"/>
          </a:solidFill>
        </p:spPr>
        <p:txBody>
          <a:bodyPr/>
          <a:lstStyle/>
          <a:p>
            <a:r>
              <a:rPr lang="en-US" dirty="0"/>
              <a:t>Lab Action – Find the VT</a:t>
            </a:r>
          </a:p>
        </p:txBody>
      </p:sp>
      <p:sp>
        <p:nvSpPr>
          <p:cNvPr id="6" name="Content Placeholder 5">
            <a:extLst>
              <a:ext uri="{FF2B5EF4-FFF2-40B4-BE49-F238E27FC236}">
                <a16:creationId xmlns:a16="http://schemas.microsoft.com/office/drawing/2014/main" id="{6918F076-3B09-E4A0-D4E7-9B5442D9EF6B}"/>
              </a:ext>
            </a:extLst>
          </p:cNvPr>
          <p:cNvSpPr>
            <a:spLocks noGrp="1"/>
          </p:cNvSpPr>
          <p:nvPr>
            <p:ph idx="1"/>
          </p:nvPr>
        </p:nvSpPr>
        <p:spPr/>
        <p:txBody>
          <a:bodyPr>
            <a:normAutofit/>
          </a:bodyPr>
          <a:lstStyle/>
          <a:p>
            <a:r>
              <a:rPr lang="en-US" dirty="0"/>
              <a:t>Find the VT Application</a:t>
            </a:r>
          </a:p>
          <a:p>
            <a:endParaRPr lang="en-US" dirty="0"/>
          </a:p>
          <a:p>
            <a:endParaRPr lang="en-US" dirty="0"/>
          </a:p>
          <a:p>
            <a:r>
              <a:rPr lang="en-US" dirty="0"/>
              <a:t>Find its menu of VT Clients</a:t>
            </a:r>
          </a:p>
          <a:p>
            <a:endParaRPr lang="en-US" dirty="0"/>
          </a:p>
          <a:p>
            <a:endParaRPr lang="en-US" dirty="0"/>
          </a:p>
          <a:p>
            <a:r>
              <a:rPr lang="en-US" dirty="0"/>
              <a:t>Look at each and Explore</a:t>
            </a:r>
          </a:p>
          <a:p>
            <a:endParaRPr lang="en-US" dirty="0"/>
          </a:p>
          <a:p>
            <a:endParaRPr lang="en-US" dirty="0"/>
          </a:p>
          <a:p>
            <a:endParaRPr lang="en-US" dirty="0"/>
          </a:p>
          <a:p>
            <a:endParaRPr lang="en-US" dirty="0"/>
          </a:p>
          <a:p>
            <a:endParaRPr lang="en-US" dirty="0"/>
          </a:p>
        </p:txBody>
      </p:sp>
      <p:sp>
        <p:nvSpPr>
          <p:cNvPr id="3" name="Date Placeholder 2">
            <a:extLst>
              <a:ext uri="{FF2B5EF4-FFF2-40B4-BE49-F238E27FC236}">
                <a16:creationId xmlns:a16="http://schemas.microsoft.com/office/drawing/2014/main" id="{633442C5-1122-925B-78A6-14F6CD097D77}"/>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34DC0DC7-3EBD-41F2-A758-DCE98D431052}"/>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A65E19AD-8B7C-2E70-1107-08786A981DCB}"/>
              </a:ext>
            </a:extLst>
          </p:cNvPr>
          <p:cNvSpPr>
            <a:spLocks noGrp="1"/>
          </p:cNvSpPr>
          <p:nvPr>
            <p:ph type="sldNum" sz="quarter" idx="12"/>
          </p:nvPr>
        </p:nvSpPr>
        <p:spPr/>
        <p:txBody>
          <a:bodyPr/>
          <a:lstStyle/>
          <a:p>
            <a:fld id="{BE0B90C5-6C8E-42AB-9CDB-3C4737287965}" type="slidenum">
              <a:rPr lang="en-US" smtClean="0"/>
              <a:pPr/>
              <a:t>24</a:t>
            </a:fld>
            <a:endParaRPr lang="en-US"/>
          </a:p>
        </p:txBody>
      </p:sp>
    </p:spTree>
    <p:extLst>
      <p:ext uri="{BB962C8B-B14F-4D97-AF65-F5344CB8AC3E}">
        <p14:creationId xmlns:p14="http://schemas.microsoft.com/office/powerpoint/2010/main" val="3397613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CC043-0CF1-11D6-2423-1451ECBDEE2E}"/>
              </a:ext>
            </a:extLst>
          </p:cNvPr>
          <p:cNvSpPr>
            <a:spLocks noGrp="1"/>
          </p:cNvSpPr>
          <p:nvPr>
            <p:ph type="title"/>
          </p:nvPr>
        </p:nvSpPr>
        <p:spPr/>
        <p:txBody>
          <a:bodyPr/>
          <a:lstStyle/>
          <a:p>
            <a:r>
              <a:rPr lang="en-US" dirty="0"/>
              <a:t>Lab Action – Find the VT</a:t>
            </a:r>
          </a:p>
        </p:txBody>
      </p:sp>
      <p:sp>
        <p:nvSpPr>
          <p:cNvPr id="3" name="Content Placeholder 2">
            <a:extLst>
              <a:ext uri="{FF2B5EF4-FFF2-40B4-BE49-F238E27FC236}">
                <a16:creationId xmlns:a16="http://schemas.microsoft.com/office/drawing/2014/main" id="{334528A3-E1FE-6FE6-80FA-4274E245EA58}"/>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p:txBody>
      </p:sp>
      <p:sp>
        <p:nvSpPr>
          <p:cNvPr id="4" name="Date Placeholder 3">
            <a:extLst>
              <a:ext uri="{FF2B5EF4-FFF2-40B4-BE49-F238E27FC236}">
                <a16:creationId xmlns:a16="http://schemas.microsoft.com/office/drawing/2014/main" id="{6CFD903C-214C-738C-A4CD-56015664B756}"/>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751BA959-DBEB-CFCB-E22B-F68CDFEFEBD1}"/>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7208C94D-6359-F682-B159-76B0FE3D7B90}"/>
              </a:ext>
            </a:extLst>
          </p:cNvPr>
          <p:cNvSpPr>
            <a:spLocks noGrp="1"/>
          </p:cNvSpPr>
          <p:nvPr>
            <p:ph type="sldNum" sz="quarter" idx="12"/>
          </p:nvPr>
        </p:nvSpPr>
        <p:spPr/>
        <p:txBody>
          <a:bodyPr/>
          <a:lstStyle/>
          <a:p>
            <a:fld id="{FBA0E4BF-34C5-4DA2-8DA3-67D2121B5C85}" type="slidenum">
              <a:rPr lang="en-US" smtClean="0"/>
              <a:pPr/>
              <a:t>25</a:t>
            </a:fld>
            <a:endParaRPr lang="en-US"/>
          </a:p>
        </p:txBody>
      </p:sp>
      <p:grpSp>
        <p:nvGrpSpPr>
          <p:cNvPr id="16" name="Group 15">
            <a:extLst>
              <a:ext uri="{FF2B5EF4-FFF2-40B4-BE49-F238E27FC236}">
                <a16:creationId xmlns:a16="http://schemas.microsoft.com/office/drawing/2014/main" id="{A770B460-D3C6-F43F-75DD-27F198734804}"/>
              </a:ext>
            </a:extLst>
          </p:cNvPr>
          <p:cNvGrpSpPr/>
          <p:nvPr/>
        </p:nvGrpSpPr>
        <p:grpSpPr>
          <a:xfrm>
            <a:off x="221471" y="1738164"/>
            <a:ext cx="11749058" cy="2868624"/>
            <a:chOff x="1716060" y="1621606"/>
            <a:chExt cx="8755173" cy="2137643"/>
          </a:xfrm>
        </p:grpSpPr>
        <p:pic>
          <p:nvPicPr>
            <p:cNvPr id="8" name="Picture 7" descr="A screenshot of a video game&#10;&#10;Description automatically generated">
              <a:extLst>
                <a:ext uri="{FF2B5EF4-FFF2-40B4-BE49-F238E27FC236}">
                  <a16:creationId xmlns:a16="http://schemas.microsoft.com/office/drawing/2014/main" id="{00CCD3FE-A219-F0B6-682D-560138AE01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6060" y="1621611"/>
              <a:ext cx="2836491" cy="2127368"/>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8475DC22-757C-8789-18D2-E885AFFC2C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7755" y="1621606"/>
              <a:ext cx="2836491" cy="2127368"/>
            </a:xfrm>
            <a:prstGeom prst="rect">
              <a:avLst/>
            </a:prstGeom>
          </p:spPr>
        </p:pic>
        <p:pic>
          <p:nvPicPr>
            <p:cNvPr id="10" name="Picture 9" descr="A screenshot of a computer game&#10;&#10;Description automatically generated with medium confidence">
              <a:extLst>
                <a:ext uri="{FF2B5EF4-FFF2-40B4-BE49-F238E27FC236}">
                  <a16:creationId xmlns:a16="http://schemas.microsoft.com/office/drawing/2014/main" id="{99BF1B0F-313F-5F90-8333-64C819367A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4742" y="1621606"/>
              <a:ext cx="2836491" cy="2127368"/>
            </a:xfrm>
            <a:prstGeom prst="rect">
              <a:avLst/>
            </a:prstGeom>
          </p:spPr>
        </p:pic>
        <p:cxnSp>
          <p:nvCxnSpPr>
            <p:cNvPr id="11" name="Straight Arrow Connector 10">
              <a:extLst>
                <a:ext uri="{FF2B5EF4-FFF2-40B4-BE49-F238E27FC236}">
                  <a16:creationId xmlns:a16="http://schemas.microsoft.com/office/drawing/2014/main" id="{9F54D603-B0C8-D41C-9D9C-53CD78447469}"/>
                </a:ext>
              </a:extLst>
            </p:cNvPr>
            <p:cNvCxnSpPr>
              <a:cxnSpLocks/>
            </p:cNvCxnSpPr>
            <p:nvPr/>
          </p:nvCxnSpPr>
          <p:spPr>
            <a:xfrm flipV="1">
              <a:off x="4379232" y="2329524"/>
              <a:ext cx="293815" cy="121475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DBE2A25-799E-A63F-4B86-F4295676D51C}"/>
                </a:ext>
              </a:extLst>
            </p:cNvPr>
            <p:cNvCxnSpPr>
              <a:cxnSpLocks/>
            </p:cNvCxnSpPr>
            <p:nvPr/>
          </p:nvCxnSpPr>
          <p:spPr>
            <a:xfrm>
              <a:off x="5297589" y="2193058"/>
              <a:ext cx="1610194" cy="41115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9814EB2-76B3-80A8-CFA8-EEC59529DA45}"/>
                </a:ext>
              </a:extLst>
            </p:cNvPr>
            <p:cNvCxnSpPr>
              <a:cxnSpLocks/>
            </p:cNvCxnSpPr>
            <p:nvPr/>
          </p:nvCxnSpPr>
          <p:spPr>
            <a:xfrm flipV="1">
              <a:off x="7237507" y="2193058"/>
              <a:ext cx="425862" cy="41115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E2ACFF00-42DE-BCD6-CF8F-8D7AE81DAA5B}"/>
                </a:ext>
              </a:extLst>
            </p:cNvPr>
            <p:cNvSpPr/>
            <p:nvPr/>
          </p:nvSpPr>
          <p:spPr>
            <a:xfrm>
              <a:off x="9537844" y="3472666"/>
              <a:ext cx="793453" cy="286583"/>
            </a:xfrm>
            <a:prstGeom prst="roundRect">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CA72070E-CF6C-8401-0E90-8485CAC506AC}"/>
                </a:ext>
              </a:extLst>
            </p:cNvPr>
            <p:cNvCxnSpPr>
              <a:cxnSpLocks/>
            </p:cNvCxnSpPr>
            <p:nvPr/>
          </p:nvCxnSpPr>
          <p:spPr>
            <a:xfrm>
              <a:off x="7923801" y="2193057"/>
              <a:ext cx="1612118" cy="127960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Bullseye with solid fill">
            <a:extLst>
              <a:ext uri="{FF2B5EF4-FFF2-40B4-BE49-F238E27FC236}">
                <a16:creationId xmlns:a16="http://schemas.microsoft.com/office/drawing/2014/main" id="{E6617A68-C928-6058-D5A6-A22D969BC8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12714" y="1"/>
            <a:ext cx="1139371" cy="1139371"/>
          </a:xfrm>
          <a:prstGeom prst="rect">
            <a:avLst/>
          </a:prstGeom>
        </p:spPr>
      </p:pic>
      <p:sp>
        <p:nvSpPr>
          <p:cNvPr id="7" name="TextBox 6">
            <a:extLst>
              <a:ext uri="{FF2B5EF4-FFF2-40B4-BE49-F238E27FC236}">
                <a16:creationId xmlns:a16="http://schemas.microsoft.com/office/drawing/2014/main" id="{AB783ABC-A200-DB0E-674F-8DE8BF6728A3}"/>
              </a:ext>
            </a:extLst>
          </p:cNvPr>
          <p:cNvSpPr txBox="1"/>
          <p:nvPr/>
        </p:nvSpPr>
        <p:spPr>
          <a:xfrm>
            <a:off x="1524001" y="0"/>
            <a:ext cx="2890345" cy="369332"/>
          </a:xfrm>
          <a:prstGeom prst="rect">
            <a:avLst/>
          </a:prstGeom>
          <a:noFill/>
        </p:spPr>
        <p:txBody>
          <a:bodyPr wrap="square" rtlCol="0">
            <a:spAutoFit/>
          </a:bodyPr>
          <a:lstStyle/>
          <a:p>
            <a:r>
              <a:rPr lang="en-US" dirty="0"/>
              <a:t>John Deere – Lab setup</a:t>
            </a:r>
          </a:p>
        </p:txBody>
      </p:sp>
    </p:spTree>
    <p:extLst>
      <p:ext uri="{BB962C8B-B14F-4D97-AF65-F5344CB8AC3E}">
        <p14:creationId xmlns:p14="http://schemas.microsoft.com/office/powerpoint/2010/main" val="323823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Agenda</a:t>
            </a:r>
          </a:p>
        </p:txBody>
      </p:sp>
      <p:sp>
        <p:nvSpPr>
          <p:cNvPr id="4" name="Date Placeholder 3"/>
          <p:cNvSpPr>
            <a:spLocks noGrp="1"/>
          </p:cNvSpPr>
          <p:nvPr>
            <p:ph type="dt" sz="half" idx="10"/>
          </p:nvPr>
        </p:nvSpPr>
        <p:spPr/>
        <p:txBody>
          <a:bodyPr/>
          <a:lstStyle/>
          <a:p>
            <a:r>
              <a:rPr lang="en-US"/>
              <a:t>11 June 2024</a:t>
            </a:r>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26</a:t>
            </a:fld>
            <a:endParaRPr lang="en-US"/>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a:p>
            <a:endParaRPr lang="en-US" dirty="0"/>
          </a:p>
        </p:txBody>
      </p:sp>
      <p:grpSp>
        <p:nvGrpSpPr>
          <p:cNvPr id="3" name="Group 2">
            <a:extLst>
              <a:ext uri="{FF2B5EF4-FFF2-40B4-BE49-F238E27FC236}">
                <a16:creationId xmlns:a16="http://schemas.microsoft.com/office/drawing/2014/main" id="{0E1C26AB-CCA9-DEF4-9A48-6ABF50FF214D}"/>
              </a:ext>
            </a:extLst>
          </p:cNvPr>
          <p:cNvGrpSpPr/>
          <p:nvPr/>
        </p:nvGrpSpPr>
        <p:grpSpPr>
          <a:xfrm>
            <a:off x="221974" y="1946025"/>
            <a:ext cx="11748052" cy="533400"/>
            <a:chOff x="-1302026" y="1295400"/>
            <a:chExt cx="11748052" cy="533400"/>
          </a:xfrm>
          <a:solidFill>
            <a:srgbClr val="008000"/>
          </a:solidFill>
        </p:grpSpPr>
        <p:sp>
          <p:nvSpPr>
            <p:cNvPr id="8" name="Isosceles Triangle 7">
              <a:extLst>
                <a:ext uri="{FF2B5EF4-FFF2-40B4-BE49-F238E27FC236}">
                  <a16:creationId xmlns:a16="http://schemas.microsoft.com/office/drawing/2014/main" id="{0AEE43CA-1B05-DF7B-B0DA-EA57A7C50124}"/>
                </a:ext>
              </a:extLst>
            </p:cNvPr>
            <p:cNvSpPr/>
            <p:nvPr/>
          </p:nvSpPr>
          <p:spPr>
            <a:xfrm rot="5400000">
              <a:off x="-13401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DB069E1E-C1F9-F597-CD5A-6ACAF3CFB9BA}"/>
                </a:ext>
              </a:extLst>
            </p:cNvPr>
            <p:cNvSpPr/>
            <p:nvPr/>
          </p:nvSpPr>
          <p:spPr>
            <a:xfrm rot="16200000">
              <a:off x="99507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2"/>
          <p:cNvSpPr>
            <a:spLocks noGrp="1" noChangeArrowheads="1"/>
          </p:cNvSpPr>
          <p:nvPr>
            <p:ph type="title"/>
          </p:nvPr>
        </p:nvSpPr>
        <p:spPr/>
        <p:txBody>
          <a:bodyPr/>
          <a:lstStyle/>
          <a:p>
            <a:pPr eaLnBrk="1" hangingPunct="1"/>
            <a:r>
              <a:rPr lang="en-US" dirty="0"/>
              <a:t>VT – Some Terminology</a:t>
            </a:r>
          </a:p>
        </p:txBody>
      </p:sp>
      <p:sp>
        <p:nvSpPr>
          <p:cNvPr id="2055" name="Rectangle 3"/>
          <p:cNvSpPr>
            <a:spLocks noGrp="1" noChangeArrowheads="1"/>
          </p:cNvSpPr>
          <p:nvPr>
            <p:ph idx="1"/>
          </p:nvPr>
        </p:nvSpPr>
        <p:spPr/>
        <p:txBody>
          <a:bodyPr>
            <a:normAutofit/>
          </a:bodyPr>
          <a:lstStyle/>
          <a:p>
            <a:pPr marL="2514600" indent="-2514600">
              <a:buNone/>
            </a:pPr>
            <a:r>
              <a:rPr lang="en-US" sz="1400" b="1" dirty="0"/>
              <a:t>Virtual Terminal </a:t>
            </a:r>
            <a:r>
              <a:rPr lang="en-US" sz="1400" dirty="0"/>
              <a:t>	</a:t>
            </a:r>
            <a:r>
              <a:rPr lang="en-US" sz="1400" dirty="0">
                <a:solidFill>
                  <a:schemeClr val="bg1">
                    <a:lumMod val="65000"/>
                  </a:schemeClr>
                </a:solidFill>
              </a:rPr>
              <a:t>(definition already shown)</a:t>
            </a:r>
          </a:p>
          <a:p>
            <a:pPr marL="2514600" indent="-2514600">
              <a:buNone/>
            </a:pPr>
            <a:r>
              <a:rPr lang="en-US" sz="1400" b="1" dirty="0"/>
              <a:t>Working Set</a:t>
            </a:r>
            <a:r>
              <a:rPr lang="en-US" sz="1400" dirty="0"/>
              <a:t>	A Working Set (WS) is an implement, or a  group of implements represented by a single ECU or group of ECUs</a:t>
            </a:r>
          </a:p>
          <a:p>
            <a:pPr marL="2514600" indent="-2514600">
              <a:buNone/>
            </a:pPr>
            <a:r>
              <a:rPr lang="en-US" sz="1400" b="1" dirty="0"/>
              <a:t>Virtual Implement</a:t>
            </a:r>
            <a:r>
              <a:rPr lang="en-US" sz="1400" dirty="0"/>
              <a:t>	A (VI) is another name for a Working Set, or client of a VT. VI is not defined by ISO but appears in this PPT.</a:t>
            </a:r>
          </a:p>
          <a:p>
            <a:pPr marL="2514600" indent="-2514600">
              <a:buNone/>
            </a:pPr>
            <a:r>
              <a:rPr lang="en-US" sz="1400" b="1" dirty="0"/>
              <a:t>Object Pool</a:t>
            </a:r>
            <a:r>
              <a:rPr lang="en-US" sz="1400" dirty="0"/>
              <a:t>	A collection of objects that completely define the operator interface for a single working set. The complete VT definition will be made up of one or more Object Pools, one for each working set.</a:t>
            </a:r>
          </a:p>
          <a:p>
            <a:pPr marL="2514600" indent="-2514600">
              <a:buNone/>
            </a:pPr>
            <a:r>
              <a:rPr lang="en-US" sz="1400" b="1" dirty="0"/>
              <a:t>VT Objects</a:t>
            </a:r>
            <a:r>
              <a:rPr lang="en-US" sz="1400" dirty="0"/>
              <a:t>	Smallest object in the Object Pool</a:t>
            </a:r>
          </a:p>
        </p:txBody>
      </p:sp>
      <p:sp>
        <p:nvSpPr>
          <p:cNvPr id="11" name="Date Placeholder 10"/>
          <p:cNvSpPr>
            <a:spLocks noGrp="1"/>
          </p:cNvSpPr>
          <p:nvPr>
            <p:ph type="dt" sz="half" idx="10"/>
          </p:nvPr>
        </p:nvSpPr>
        <p:spPr/>
        <p:txBody>
          <a:bodyPr/>
          <a:lstStyle/>
          <a:p>
            <a:r>
              <a:rPr lang="en-US"/>
              <a:t>11 June 2024</a:t>
            </a:r>
          </a:p>
        </p:txBody>
      </p:sp>
      <p:sp>
        <p:nvSpPr>
          <p:cNvPr id="13" name="Footer Placeholder 12"/>
          <p:cNvSpPr>
            <a:spLocks noGrp="1"/>
          </p:cNvSpPr>
          <p:nvPr>
            <p:ph type="ftr" sz="quarter" idx="11"/>
          </p:nvPr>
        </p:nvSpPr>
        <p:spPr/>
        <p:txBody>
          <a:bodyPr/>
          <a:lstStyle/>
          <a:p>
            <a:r>
              <a:rPr lang="en-US"/>
              <a:t>Cyber Tractor Challenge - VT and Lab</a:t>
            </a:r>
            <a:endParaRPr lang="en-US" dirty="0"/>
          </a:p>
        </p:txBody>
      </p:sp>
      <p:grpSp>
        <p:nvGrpSpPr>
          <p:cNvPr id="2" name="Group 1"/>
          <p:cNvGrpSpPr/>
          <p:nvPr/>
        </p:nvGrpSpPr>
        <p:grpSpPr>
          <a:xfrm>
            <a:off x="6457951" y="3674358"/>
            <a:ext cx="3534415" cy="2154133"/>
            <a:chOff x="5181600" y="3908560"/>
            <a:chExt cx="2667000" cy="1625465"/>
          </a:xfrm>
        </p:grpSpPr>
        <p:graphicFrame>
          <p:nvGraphicFramePr>
            <p:cNvPr id="14" name="Object 2"/>
            <p:cNvGraphicFramePr>
              <a:graphicFrameLocks noChangeAspect="1"/>
            </p:cNvGraphicFramePr>
            <p:nvPr>
              <p:extLst>
                <p:ext uri="{D42A27DB-BD31-4B8C-83A1-F6EECF244321}">
                  <p14:modId xmlns:p14="http://schemas.microsoft.com/office/powerpoint/2010/main" val="3964124816"/>
                </p:ext>
              </p:extLst>
            </p:nvPr>
          </p:nvGraphicFramePr>
          <p:xfrm>
            <a:off x="6156325" y="3908560"/>
            <a:ext cx="723900" cy="533400"/>
          </p:xfrm>
          <a:graphic>
            <a:graphicData uri="http://schemas.openxmlformats.org/presentationml/2006/ole">
              <mc:AlternateContent xmlns:mc="http://schemas.openxmlformats.org/markup-compatibility/2006">
                <mc:Choice xmlns:v="urn:schemas-microsoft-com:vml" Requires="v">
                  <p:oleObj name="Bitmap Image" r:id="rId3" imgW="724001" imgH="533474" progId="PBrush">
                    <p:embed/>
                  </p:oleObj>
                </mc:Choice>
                <mc:Fallback>
                  <p:oleObj name="Bitmap Image" r:id="rId3" imgW="724001" imgH="533474"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3908560"/>
                          <a:ext cx="7239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3"/>
            <p:cNvGraphicFramePr>
              <a:graphicFrameLocks noChangeAspect="1"/>
            </p:cNvGraphicFramePr>
            <p:nvPr>
              <p:extLst>
                <p:ext uri="{D42A27DB-BD31-4B8C-83A1-F6EECF244321}">
                  <p14:modId xmlns:p14="http://schemas.microsoft.com/office/powerpoint/2010/main" val="739880645"/>
                </p:ext>
              </p:extLst>
            </p:nvPr>
          </p:nvGraphicFramePr>
          <p:xfrm>
            <a:off x="5181600" y="5181600"/>
            <a:ext cx="685800" cy="352425"/>
          </p:xfrm>
          <a:graphic>
            <a:graphicData uri="http://schemas.openxmlformats.org/presentationml/2006/ole">
              <mc:AlternateContent xmlns:mc="http://schemas.openxmlformats.org/markup-compatibility/2006">
                <mc:Choice xmlns:v="urn:schemas-microsoft-com:vml" Requires="v">
                  <p:oleObj name="Bitmap Image" r:id="rId5" imgW="685714" imgH="352474" progId="PBrush">
                    <p:embed/>
                  </p:oleObj>
                </mc:Choice>
                <mc:Fallback>
                  <p:oleObj name="Bitmap Image" r:id="rId5" imgW="685714" imgH="352474"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5181600"/>
                          <a:ext cx="6858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4"/>
            <p:cNvGraphicFramePr>
              <a:graphicFrameLocks noChangeAspect="1"/>
            </p:cNvGraphicFramePr>
            <p:nvPr>
              <p:extLst>
                <p:ext uri="{D42A27DB-BD31-4B8C-83A1-F6EECF244321}">
                  <p14:modId xmlns:p14="http://schemas.microsoft.com/office/powerpoint/2010/main" val="2710777280"/>
                </p:ext>
              </p:extLst>
            </p:nvPr>
          </p:nvGraphicFramePr>
          <p:xfrm>
            <a:off x="6172200" y="5181600"/>
            <a:ext cx="685800" cy="352425"/>
          </p:xfrm>
          <a:graphic>
            <a:graphicData uri="http://schemas.openxmlformats.org/presentationml/2006/ole">
              <mc:AlternateContent xmlns:mc="http://schemas.openxmlformats.org/markup-compatibility/2006">
                <mc:Choice xmlns:v="urn:schemas-microsoft-com:vml" Requires="v">
                  <p:oleObj name="Bitmap Image" r:id="rId7" imgW="685714" imgH="352474" progId="PBrush">
                    <p:embed/>
                  </p:oleObj>
                </mc:Choice>
                <mc:Fallback>
                  <p:oleObj name="Bitmap Image" r:id="rId7" imgW="685714" imgH="352474"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5181600"/>
                          <a:ext cx="6858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2901046647"/>
                </p:ext>
              </p:extLst>
            </p:nvPr>
          </p:nvGraphicFramePr>
          <p:xfrm>
            <a:off x="7162800" y="5181600"/>
            <a:ext cx="685800" cy="352425"/>
          </p:xfrm>
          <a:graphic>
            <a:graphicData uri="http://schemas.openxmlformats.org/presentationml/2006/ole">
              <mc:AlternateContent xmlns:mc="http://schemas.openxmlformats.org/markup-compatibility/2006">
                <mc:Choice xmlns:v="urn:schemas-microsoft-com:vml" Requires="v">
                  <p:oleObj name="Bitmap Image" r:id="rId8" imgW="685714" imgH="352474" progId="PBrush">
                    <p:embed/>
                  </p:oleObj>
                </mc:Choice>
                <mc:Fallback>
                  <p:oleObj name="Bitmap Image" r:id="rId8" imgW="685714" imgH="352474"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2800" y="5181600"/>
                          <a:ext cx="6858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8" name="AutoShape 11"/>
            <p:cNvCxnSpPr>
              <a:cxnSpLocks noChangeShapeType="1"/>
              <a:stCxn id="15" idx="0"/>
              <a:endCxn id="14" idx="2"/>
            </p:cNvCxnSpPr>
            <p:nvPr/>
          </p:nvCxnSpPr>
          <p:spPr bwMode="auto">
            <a:xfrm rot="5400000" flipH="1" flipV="1">
              <a:off x="5651568" y="4314893"/>
              <a:ext cx="739640" cy="993775"/>
            </a:xfrm>
            <a:prstGeom prst="bentConnector3">
              <a:avLst>
                <a:gd name="adj1" fmla="val 50000"/>
              </a:avLst>
            </a:prstGeom>
            <a:noFill/>
            <a:ln w="9525">
              <a:solidFill>
                <a:schemeClr val="tx1"/>
              </a:solidFill>
              <a:miter lim="800000"/>
              <a:headEnd/>
              <a:tailEnd/>
            </a:ln>
          </p:spPr>
        </p:cxnSp>
        <p:cxnSp>
          <p:nvCxnSpPr>
            <p:cNvPr id="19" name="AutoShape 12"/>
            <p:cNvCxnSpPr>
              <a:cxnSpLocks noChangeShapeType="1"/>
              <a:stCxn id="16" idx="0"/>
              <a:endCxn id="14" idx="2"/>
            </p:cNvCxnSpPr>
            <p:nvPr/>
          </p:nvCxnSpPr>
          <p:spPr bwMode="auto">
            <a:xfrm rot="5400000" flipH="1" flipV="1">
              <a:off x="6146868" y="4810194"/>
              <a:ext cx="739640" cy="3175"/>
            </a:xfrm>
            <a:prstGeom prst="bentConnector3">
              <a:avLst>
                <a:gd name="adj1" fmla="val 50000"/>
              </a:avLst>
            </a:prstGeom>
            <a:noFill/>
            <a:ln w="9525">
              <a:solidFill>
                <a:schemeClr val="tx1"/>
              </a:solidFill>
              <a:miter lim="800000"/>
              <a:headEnd/>
              <a:tailEnd/>
            </a:ln>
          </p:spPr>
        </p:cxnSp>
        <p:cxnSp>
          <p:nvCxnSpPr>
            <p:cNvPr id="20" name="AutoShape 13"/>
            <p:cNvCxnSpPr>
              <a:cxnSpLocks noChangeShapeType="1"/>
              <a:stCxn id="17" idx="0"/>
              <a:endCxn id="14" idx="2"/>
            </p:cNvCxnSpPr>
            <p:nvPr/>
          </p:nvCxnSpPr>
          <p:spPr bwMode="auto">
            <a:xfrm rot="16200000" flipV="1">
              <a:off x="6642168" y="4318068"/>
              <a:ext cx="739640" cy="987425"/>
            </a:xfrm>
            <a:prstGeom prst="bentConnector3">
              <a:avLst>
                <a:gd name="adj1" fmla="val 50000"/>
              </a:avLst>
            </a:prstGeom>
            <a:noFill/>
            <a:ln w="9525">
              <a:solidFill>
                <a:schemeClr val="tx1"/>
              </a:solidFill>
              <a:miter lim="800000"/>
              <a:headEnd/>
              <a:tailEnd/>
            </a:ln>
          </p:spPr>
        </p:cxnSp>
      </p:grpSp>
      <p:sp>
        <p:nvSpPr>
          <p:cNvPr id="3" name="Rounded Rectangle 2"/>
          <p:cNvSpPr/>
          <p:nvPr/>
        </p:nvSpPr>
        <p:spPr>
          <a:xfrm>
            <a:off x="6066065" y="4686427"/>
            <a:ext cx="4234543" cy="1315363"/>
          </a:xfrm>
          <a:prstGeom prst="roundRect">
            <a:avLst/>
          </a:prstGeom>
          <a:noFill/>
          <a:ln w="28575">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 name="Group 3"/>
          <p:cNvGrpSpPr/>
          <p:nvPr/>
        </p:nvGrpSpPr>
        <p:grpSpPr>
          <a:xfrm>
            <a:off x="3244239" y="4352215"/>
            <a:ext cx="1953055" cy="1463870"/>
            <a:chOff x="2623931" y="3887275"/>
            <a:chExt cx="1953055" cy="1463870"/>
          </a:xfrm>
        </p:grpSpPr>
        <p:pic>
          <p:nvPicPr>
            <p:cNvPr id="25" name="Picture 4"/>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851650" y="3887275"/>
              <a:ext cx="1725336" cy="1294001"/>
            </a:xfrm>
            <a:prstGeom prst="rect">
              <a:avLst/>
            </a:prstGeom>
            <a:noFill/>
            <a:ln w="9525">
              <a:solidFill>
                <a:schemeClr val="accent1"/>
              </a:solidFill>
              <a:miter lim="800000"/>
              <a:headEnd/>
              <a:tailEnd/>
            </a:ln>
          </p:spPr>
        </p:pic>
        <p:pic>
          <p:nvPicPr>
            <p:cNvPr id="26" name="Picture 4"/>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623931" y="4057144"/>
              <a:ext cx="1725334" cy="1294001"/>
            </a:xfrm>
            <a:prstGeom prst="rect">
              <a:avLst/>
            </a:prstGeom>
            <a:noFill/>
            <a:ln w="9525">
              <a:solidFill>
                <a:schemeClr val="accent1"/>
              </a:solidFill>
              <a:miter lim="800000"/>
              <a:headEnd/>
              <a:tailEnd/>
            </a:ln>
          </p:spPr>
        </p:pic>
      </p:grpSp>
      <p:pic>
        <p:nvPicPr>
          <p:cNvPr id="27" name="Picture 4"/>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3427801" y="4595054"/>
            <a:ext cx="273844" cy="91372"/>
          </a:xfrm>
          <a:prstGeom prst="rect">
            <a:avLst/>
          </a:prstGeom>
          <a:noFill/>
          <a:ln w="9525">
            <a:solidFill>
              <a:schemeClr val="accent1"/>
            </a:solidFill>
            <a:miter lim="800000"/>
            <a:headEnd/>
            <a:tailEnd/>
          </a:ln>
        </p:spPr>
      </p:pic>
      <p:pic>
        <p:nvPicPr>
          <p:cNvPr id="29" name="Picture 4"/>
          <p:cNvPicPr>
            <a:picLocks noChangeAspect="1"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1801853" y="4354973"/>
            <a:ext cx="983884" cy="328287"/>
          </a:xfrm>
          <a:prstGeom prst="rect">
            <a:avLst/>
          </a:prstGeom>
          <a:noFill/>
          <a:ln w="9525">
            <a:solidFill>
              <a:schemeClr val="accent1"/>
            </a:solidFill>
            <a:miter lim="800000"/>
            <a:headEnd/>
            <a:tailEnd/>
          </a:ln>
        </p:spPr>
      </p:pic>
      <p:sp>
        <p:nvSpPr>
          <p:cNvPr id="5" name="Slide Number Placeholder 4"/>
          <p:cNvSpPr>
            <a:spLocks noGrp="1"/>
          </p:cNvSpPr>
          <p:nvPr>
            <p:ph type="sldNum" sz="quarter" idx="12"/>
          </p:nvPr>
        </p:nvSpPr>
        <p:spPr/>
        <p:txBody>
          <a:bodyPr/>
          <a:lstStyle/>
          <a:p>
            <a:fld id="{FBA0E4BF-34C5-4DA2-8DA3-67D2121B5C85}" type="slidenum">
              <a:rPr lang="en-US" smtClean="0"/>
              <a:pPr/>
              <a:t>27</a:t>
            </a:fld>
            <a:endParaRPr lang="en-US"/>
          </a:p>
        </p:txBody>
      </p:sp>
    </p:spTree>
    <p:extLst>
      <p:ext uri="{BB962C8B-B14F-4D97-AF65-F5344CB8AC3E}">
        <p14:creationId xmlns:p14="http://schemas.microsoft.com/office/powerpoint/2010/main" val="15550159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2000" fill="hold"/>
                                        <p:tgtEl>
                                          <p:spTgt spid="4"/>
                                        </p:tgtEl>
                                        <p:attrNameLst>
                                          <p:attrName>ppt_w</p:attrName>
                                        </p:attrNameLst>
                                      </p:cBhvr>
                                      <p:tavLst>
                                        <p:tav tm="0">
                                          <p:val>
                                            <p:fltVal val="0"/>
                                          </p:val>
                                        </p:tav>
                                        <p:tav tm="100000">
                                          <p:val>
                                            <p:strVal val="#ppt_w"/>
                                          </p:val>
                                        </p:tav>
                                      </p:tavLst>
                                    </p:anim>
                                    <p:anim calcmode="lin" valueType="num">
                                      <p:cBhvr>
                                        <p:cTn id="13" dur="2000" fill="hold"/>
                                        <p:tgtEl>
                                          <p:spTgt spid="4"/>
                                        </p:tgtEl>
                                        <p:attrNameLst>
                                          <p:attrName>ppt_h</p:attrName>
                                        </p:attrNameLst>
                                      </p:cBhvr>
                                      <p:tavLst>
                                        <p:tav tm="0">
                                          <p:val>
                                            <p:fltVal val="0"/>
                                          </p:val>
                                        </p:tav>
                                        <p:tav tm="100000">
                                          <p:val>
                                            <p:strVal val="#ppt_h"/>
                                          </p:val>
                                        </p:tav>
                                      </p:tavLst>
                                    </p:anim>
                                    <p:animEffect transition="in" filter="fade">
                                      <p:cBhvr>
                                        <p:cTn id="14" dur="2000"/>
                                        <p:tgtEl>
                                          <p:spTgt spid="4"/>
                                        </p:tgtEl>
                                      </p:cBhvr>
                                    </p:animEffect>
                                  </p:childTnLst>
                                </p:cTn>
                              </p:par>
                              <p:par>
                                <p:cTn id="15" presetID="42" presetClass="path" presetSubtype="0" accel="50000" decel="50000" fill="hold" nodeType="withEffect">
                                  <p:stCondLst>
                                    <p:cond delay="0"/>
                                  </p:stCondLst>
                                  <p:childTnLst>
                                    <p:animMotion origin="layout" path="M 0.43715 0.03838 L 1.38889E-6 1.96532E-6 " pathEditMode="relative" rAng="0" ptsTypes="AA">
                                      <p:cBhvr>
                                        <p:cTn id="16" dur="2000" fill="hold"/>
                                        <p:tgtEl>
                                          <p:spTgt spid="4"/>
                                        </p:tgtEl>
                                        <p:attrNameLst>
                                          <p:attrName>ppt_x</p:attrName>
                                          <p:attrName>ppt_y</p:attrName>
                                        </p:attrNameLst>
                                      </p:cBhvr>
                                      <p:rCtr x="-21858" y="-1919"/>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42" presetClass="path" presetSubtype="0" accel="50000" decel="50000" fill="hold" nodeType="withEffect">
                                  <p:stCondLst>
                                    <p:cond delay="0"/>
                                  </p:stCondLst>
                                  <p:childTnLst>
                                    <p:animMotion origin="layout" path="M -3.61111E-6 1.84971E-6 L -0.12986 -0.02081 " pathEditMode="relative" rAng="0" ptsTypes="AA">
                                      <p:cBhvr>
                                        <p:cTn id="22" dur="2000" fill="hold"/>
                                        <p:tgtEl>
                                          <p:spTgt spid="27"/>
                                        </p:tgtEl>
                                        <p:attrNameLst>
                                          <p:attrName>ppt_x</p:attrName>
                                          <p:attrName>ppt_y</p:attrName>
                                        </p:attrNameLst>
                                      </p:cBhvr>
                                      <p:rCtr x="-6493" y="-1040"/>
                                    </p:animMotion>
                                  </p:childTnLst>
                                </p:cTn>
                              </p:par>
                              <p:par>
                                <p:cTn id="23" presetID="6" presetClass="emph" presetSubtype="0" fill="hold" nodeType="withEffect">
                                  <p:stCondLst>
                                    <p:cond delay="0"/>
                                  </p:stCondLst>
                                  <p:childTnLst>
                                    <p:animScale>
                                      <p:cBhvr>
                                        <p:cTn id="24" dur="2000" fill="hold"/>
                                        <p:tgtEl>
                                          <p:spTgt spid="27"/>
                                        </p:tgtEl>
                                      </p:cBhvr>
                                      <p:by x="380000" y="380000"/>
                                    </p:animScale>
                                  </p:childTnLst>
                                </p:cTn>
                              </p:par>
                            </p:childTnLst>
                          </p:cTn>
                        </p:par>
                        <p:par>
                          <p:cTn id="25" fill="hold">
                            <p:stCondLst>
                              <p:cond delay="2000"/>
                            </p:stCondLst>
                            <p:childTnLst>
                              <p:par>
                                <p:cTn id="26" presetID="1"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endParaRPr lang="en-US" dirty="0"/>
          </a:p>
        </p:txBody>
      </p:sp>
      <p:sp>
        <p:nvSpPr>
          <p:cNvPr id="2" name="Title 1"/>
          <p:cNvSpPr>
            <a:spLocks noGrp="1"/>
          </p:cNvSpPr>
          <p:nvPr>
            <p:ph type="title"/>
          </p:nvPr>
        </p:nvSpPr>
        <p:spPr/>
        <p:txBody>
          <a:bodyPr>
            <a:normAutofit fontScale="90000"/>
          </a:bodyPr>
          <a:lstStyle/>
          <a:p>
            <a:r>
              <a:rPr lang="en-US"/>
              <a:t>Virtual Terminal – Overview</a:t>
            </a:r>
            <a:endParaRPr 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2354464041"/>
              </p:ext>
            </p:extLst>
          </p:nvPr>
        </p:nvGraphicFramePr>
        <p:xfrm>
          <a:off x="2800539" y="1376849"/>
          <a:ext cx="6543744" cy="4740977"/>
        </p:xfrm>
        <a:graphic>
          <a:graphicData uri="http://schemas.openxmlformats.org/presentationml/2006/ole">
            <mc:AlternateContent xmlns:mc="http://schemas.openxmlformats.org/markup-compatibility/2006">
              <mc:Choice xmlns:v="urn:schemas-microsoft-com:vml" Requires="v">
                <p:oleObj name="Visio" r:id="rId2" imgW="4171666" imgH="3021906" progId="Visio.Drawing.11">
                  <p:embed/>
                </p:oleObj>
              </mc:Choice>
              <mc:Fallback>
                <p:oleObj name="Visio" r:id="rId2" imgW="4171666" imgH="3021906" progId="Visio.Drawing.11">
                  <p:embed/>
                  <p:pic>
                    <p:nvPicPr>
                      <p:cNvPr id="0" name=""/>
                      <p:cNvPicPr/>
                      <p:nvPr/>
                    </p:nvPicPr>
                    <p:blipFill>
                      <a:blip r:embed="rId3"/>
                      <a:stretch>
                        <a:fillRect/>
                      </a:stretch>
                    </p:blipFill>
                    <p:spPr>
                      <a:xfrm>
                        <a:off x="2800539" y="1376849"/>
                        <a:ext cx="6543744" cy="4740977"/>
                      </a:xfrm>
                      <a:prstGeom prst="rect">
                        <a:avLst/>
                      </a:prstGeom>
                    </p:spPr>
                  </p:pic>
                </p:oleObj>
              </mc:Fallback>
            </mc:AlternateContent>
          </a:graphicData>
        </a:graphic>
      </p:graphicFrame>
      <p:pic>
        <p:nvPicPr>
          <p:cNvPr id="3" name="Picture 2"/>
          <p:cNvPicPr/>
          <p:nvPr/>
        </p:nvPicPr>
        <p:blipFill>
          <a:blip r:embed="rId4"/>
          <a:stretch>
            <a:fillRect/>
          </a:stretch>
        </p:blipFill>
        <p:spPr>
          <a:xfrm>
            <a:off x="3499621" y="1466907"/>
            <a:ext cx="2258458" cy="2091994"/>
          </a:xfrm>
          <a:prstGeom prst="rect">
            <a:avLst/>
          </a:prstGeom>
        </p:spPr>
      </p:pic>
      <p:graphicFrame>
        <p:nvGraphicFramePr>
          <p:cNvPr id="10" name="Object 9"/>
          <p:cNvGraphicFramePr>
            <a:graphicFrameLocks noChangeAspect="1"/>
          </p:cNvGraphicFramePr>
          <p:nvPr>
            <p:extLst>
              <p:ext uri="{D42A27DB-BD31-4B8C-83A1-F6EECF244321}">
                <p14:modId xmlns:p14="http://schemas.microsoft.com/office/powerpoint/2010/main" val="495928600"/>
              </p:ext>
            </p:extLst>
          </p:nvPr>
        </p:nvGraphicFramePr>
        <p:xfrm>
          <a:off x="5135564" y="3895324"/>
          <a:ext cx="1293812" cy="2180998"/>
        </p:xfrm>
        <a:graphic>
          <a:graphicData uri="http://schemas.openxmlformats.org/presentationml/2006/ole">
            <mc:AlternateContent xmlns:mc="http://schemas.openxmlformats.org/markup-compatibility/2006">
              <mc:Choice xmlns:v="urn:schemas-microsoft-com:vml" Requires="v">
                <p:oleObj name="Visio" r:id="rId5" imgW="832768" imgH="1404194" progId="Visio.Drawing.11">
                  <p:embed/>
                </p:oleObj>
              </mc:Choice>
              <mc:Fallback>
                <p:oleObj name="Visio" r:id="rId5" imgW="832768" imgH="1404194" progId="Visio.Drawing.11">
                  <p:embed/>
                  <p:pic>
                    <p:nvPicPr>
                      <p:cNvPr id="0" name=""/>
                      <p:cNvPicPr/>
                      <p:nvPr/>
                    </p:nvPicPr>
                    <p:blipFill>
                      <a:blip r:embed="rId6"/>
                      <a:stretch>
                        <a:fillRect/>
                      </a:stretch>
                    </p:blipFill>
                    <p:spPr>
                      <a:xfrm>
                        <a:off x="5135564" y="3895324"/>
                        <a:ext cx="1293812" cy="218099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772377184"/>
              </p:ext>
            </p:extLst>
          </p:nvPr>
        </p:nvGraphicFramePr>
        <p:xfrm>
          <a:off x="7177088" y="4159665"/>
          <a:ext cx="478190" cy="352425"/>
        </p:xfrm>
        <a:graphic>
          <a:graphicData uri="http://schemas.openxmlformats.org/presentationml/2006/ole">
            <mc:AlternateContent xmlns:mc="http://schemas.openxmlformats.org/markup-compatibility/2006">
              <mc:Choice xmlns:v="urn:schemas-microsoft-com:vml" Requires="v">
                <p:oleObj name="Visio" r:id="rId7" imgW="364420" imgH="226744" progId="Visio.Drawing.11">
                  <p:embed/>
                </p:oleObj>
              </mc:Choice>
              <mc:Fallback>
                <p:oleObj name="Visio" r:id="rId7" imgW="364420" imgH="226744" progId="Visio.Drawing.11">
                  <p:embed/>
                  <p:pic>
                    <p:nvPicPr>
                      <p:cNvPr id="0" name=""/>
                      <p:cNvPicPr/>
                      <p:nvPr/>
                    </p:nvPicPr>
                    <p:blipFill>
                      <a:blip r:embed="rId8"/>
                      <a:stretch>
                        <a:fillRect/>
                      </a:stretch>
                    </p:blipFill>
                    <p:spPr>
                      <a:xfrm>
                        <a:off x="7177088" y="4159665"/>
                        <a:ext cx="478190" cy="352425"/>
                      </a:xfrm>
                      <a:prstGeom prst="rect">
                        <a:avLst/>
                      </a:prstGeom>
                    </p:spPr>
                  </p:pic>
                </p:oleObj>
              </mc:Fallback>
            </mc:AlternateContent>
          </a:graphicData>
        </a:graphic>
      </p:graphicFrame>
      <p:sp>
        <p:nvSpPr>
          <p:cNvPr id="13" name="Line Callout 1 12"/>
          <p:cNvSpPr/>
          <p:nvPr/>
        </p:nvSpPr>
        <p:spPr>
          <a:xfrm>
            <a:off x="7001347" y="5547458"/>
            <a:ext cx="2127564" cy="552261"/>
          </a:xfrm>
          <a:prstGeom prst="borderCallout1">
            <a:avLst>
              <a:gd name="adj1" fmla="val 18750"/>
              <a:gd name="adj2" fmla="val -8333"/>
              <a:gd name="adj3" fmla="val -31762"/>
              <a:gd name="adj4" fmla="val -32376"/>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Soft Key Mask</a:t>
            </a:r>
          </a:p>
        </p:txBody>
      </p:sp>
      <p:sp>
        <p:nvSpPr>
          <p:cNvPr id="18" name="Line Callout 1 17"/>
          <p:cNvSpPr/>
          <p:nvPr/>
        </p:nvSpPr>
        <p:spPr>
          <a:xfrm>
            <a:off x="8065129" y="4777913"/>
            <a:ext cx="1063782" cy="552261"/>
          </a:xfrm>
          <a:prstGeom prst="borderCallout1">
            <a:avLst>
              <a:gd name="adj1" fmla="val 18750"/>
              <a:gd name="adj2" fmla="val -8333"/>
              <a:gd name="adj3" fmla="val -66188"/>
              <a:gd name="adj4" fmla="val -6582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Key</a:t>
            </a:r>
          </a:p>
        </p:txBody>
      </p:sp>
      <p:sp>
        <p:nvSpPr>
          <p:cNvPr id="16" name="Slide Number Placeholder 15"/>
          <p:cNvSpPr>
            <a:spLocks noGrp="1"/>
          </p:cNvSpPr>
          <p:nvPr>
            <p:ph type="sldNum" sz="quarter" idx="12"/>
          </p:nvPr>
        </p:nvSpPr>
        <p:spPr/>
        <p:txBody>
          <a:bodyPr/>
          <a:lstStyle/>
          <a:p>
            <a:fld id="{E2D92875-B5D2-419A-8B37-2F3EF7B07E34}" type="slidenum">
              <a:rPr lang="en-US" smtClean="0"/>
              <a:pPr/>
              <a:t>28</a:t>
            </a:fld>
            <a:endParaRPr lang="en-US"/>
          </a:p>
        </p:txBody>
      </p:sp>
    </p:spTree>
    <p:extLst>
      <p:ext uri="{BB962C8B-B14F-4D97-AF65-F5344CB8AC3E}">
        <p14:creationId xmlns:p14="http://schemas.microsoft.com/office/powerpoint/2010/main" val="136277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a:t>VT – 31 Objects (:2004)</a:t>
            </a:r>
          </a:p>
        </p:txBody>
      </p:sp>
      <p:sp>
        <p:nvSpPr>
          <p:cNvPr id="17411" name="Rectangle 3"/>
          <p:cNvSpPr>
            <a:spLocks noGrp="1" noChangeArrowheads="1"/>
          </p:cNvSpPr>
          <p:nvPr>
            <p:ph sz="half" idx="1"/>
          </p:nvPr>
        </p:nvSpPr>
        <p:spPr>
          <a:xfrm>
            <a:off x="1849316" y="1433146"/>
            <a:ext cx="4170485" cy="4941277"/>
          </a:xfrm>
        </p:spPr>
        <p:txBody>
          <a:bodyPr>
            <a:normAutofit fontScale="92500"/>
          </a:bodyPr>
          <a:lstStyle/>
          <a:p>
            <a:pPr eaLnBrk="1" hangingPunct="1">
              <a:defRPr/>
            </a:pPr>
            <a:r>
              <a:rPr lang="en-US" sz="2400" dirty="0"/>
              <a:t>Working Set Object</a:t>
            </a:r>
          </a:p>
          <a:p>
            <a:pPr eaLnBrk="1" hangingPunct="1">
              <a:defRPr/>
            </a:pPr>
            <a:r>
              <a:rPr lang="en-US" sz="2400" dirty="0"/>
              <a:t>Data Mask Object</a:t>
            </a:r>
          </a:p>
          <a:p>
            <a:pPr eaLnBrk="1" hangingPunct="1">
              <a:defRPr/>
            </a:pPr>
            <a:r>
              <a:rPr lang="en-US" sz="2400" dirty="0"/>
              <a:t>Alarm Mask Object</a:t>
            </a:r>
          </a:p>
          <a:p>
            <a:pPr eaLnBrk="1" hangingPunct="1">
              <a:defRPr/>
            </a:pPr>
            <a:r>
              <a:rPr lang="en-US" sz="2400" dirty="0"/>
              <a:t>Container Object</a:t>
            </a:r>
          </a:p>
          <a:p>
            <a:pPr eaLnBrk="1" hangingPunct="1">
              <a:defRPr/>
            </a:pPr>
            <a:r>
              <a:rPr lang="en-US" sz="2400" dirty="0"/>
              <a:t>Soft Key Mask &amp; Keys</a:t>
            </a:r>
          </a:p>
          <a:p>
            <a:pPr eaLnBrk="1" hangingPunct="1">
              <a:defRPr/>
            </a:pPr>
            <a:r>
              <a:rPr lang="en-US" sz="2400" dirty="0"/>
              <a:t>Input Field Objects</a:t>
            </a:r>
          </a:p>
          <a:p>
            <a:pPr eaLnBrk="1" hangingPunct="1">
              <a:defRPr/>
            </a:pPr>
            <a:r>
              <a:rPr lang="en-US" sz="2400" dirty="0"/>
              <a:t>Output Field Objects</a:t>
            </a:r>
          </a:p>
          <a:p>
            <a:pPr eaLnBrk="1" hangingPunct="1">
              <a:defRPr/>
            </a:pPr>
            <a:r>
              <a:rPr lang="en-US" sz="2400" dirty="0"/>
              <a:t>Window Mask Object</a:t>
            </a:r>
          </a:p>
          <a:p>
            <a:pPr eaLnBrk="1" hangingPunct="1">
              <a:defRPr/>
            </a:pPr>
            <a:r>
              <a:rPr lang="en-US" sz="2400" dirty="0"/>
              <a:t>Key Group Object</a:t>
            </a:r>
          </a:p>
          <a:p>
            <a:pPr eaLnBrk="1" hangingPunct="1">
              <a:defRPr/>
            </a:pPr>
            <a:r>
              <a:rPr lang="en-US" sz="2400" dirty="0"/>
              <a:t>Output List</a:t>
            </a:r>
          </a:p>
          <a:p>
            <a:pPr>
              <a:defRPr/>
            </a:pPr>
            <a:r>
              <a:rPr lang="en-US" sz="2400" dirty="0"/>
              <a:t>Graphic Context Object</a:t>
            </a:r>
          </a:p>
        </p:txBody>
      </p:sp>
      <p:sp>
        <p:nvSpPr>
          <p:cNvPr id="17412" name="Rectangle 4"/>
          <p:cNvSpPr>
            <a:spLocks noGrp="1" noChangeArrowheads="1"/>
          </p:cNvSpPr>
          <p:nvPr>
            <p:ph sz="half" idx="2"/>
          </p:nvPr>
        </p:nvSpPr>
        <p:spPr>
          <a:xfrm>
            <a:off x="6172200" y="1433146"/>
            <a:ext cx="4135315" cy="4941277"/>
          </a:xfrm>
        </p:spPr>
        <p:txBody>
          <a:bodyPr>
            <a:normAutofit fontScale="92500"/>
          </a:bodyPr>
          <a:lstStyle/>
          <a:p>
            <a:pPr eaLnBrk="1" hangingPunct="1">
              <a:defRPr/>
            </a:pPr>
            <a:r>
              <a:rPr lang="en-US" sz="2400" dirty="0"/>
              <a:t>Output Shape Objects</a:t>
            </a:r>
          </a:p>
          <a:p>
            <a:pPr eaLnBrk="1" hangingPunct="1">
              <a:defRPr/>
            </a:pPr>
            <a:r>
              <a:rPr lang="en-US" sz="2400" dirty="0"/>
              <a:t>Picture Graphic Object</a:t>
            </a:r>
          </a:p>
          <a:p>
            <a:pPr eaLnBrk="1" hangingPunct="1">
              <a:defRPr/>
            </a:pPr>
            <a:r>
              <a:rPr lang="en-US" sz="2400" dirty="0"/>
              <a:t>Variable Objects</a:t>
            </a:r>
          </a:p>
          <a:p>
            <a:pPr eaLnBrk="1" hangingPunct="1">
              <a:defRPr/>
            </a:pPr>
            <a:r>
              <a:rPr lang="en-US" sz="2400" dirty="0"/>
              <a:t>Attribute Objects</a:t>
            </a:r>
          </a:p>
          <a:p>
            <a:pPr eaLnBrk="1" hangingPunct="1">
              <a:defRPr/>
            </a:pPr>
            <a:r>
              <a:rPr lang="en-US" sz="2400" dirty="0"/>
              <a:t>Pointer Object</a:t>
            </a:r>
          </a:p>
          <a:p>
            <a:pPr eaLnBrk="1" hangingPunct="1">
              <a:defRPr/>
            </a:pPr>
            <a:r>
              <a:rPr lang="en-US" sz="2400" dirty="0"/>
              <a:t>Macro Object</a:t>
            </a:r>
            <a:endParaRPr lang="en-US" sz="2000" dirty="0"/>
          </a:p>
          <a:p>
            <a:pPr eaLnBrk="1" hangingPunct="1">
              <a:defRPr/>
            </a:pPr>
            <a:r>
              <a:rPr lang="en-US" sz="2400" dirty="0"/>
              <a:t>Auxiliary Type 1 Objects</a:t>
            </a:r>
          </a:p>
          <a:p>
            <a:pPr eaLnBrk="1" hangingPunct="1">
              <a:defRPr/>
            </a:pPr>
            <a:r>
              <a:rPr lang="en-US" sz="2400" dirty="0"/>
              <a:t>Auxiliary Type 2 Objects</a:t>
            </a:r>
          </a:p>
          <a:p>
            <a:pPr eaLnBrk="1" hangingPunct="1">
              <a:defRPr/>
            </a:pPr>
            <a:r>
              <a:rPr lang="en-US" sz="2400" dirty="0"/>
              <a:t>Color Map Object</a:t>
            </a:r>
          </a:p>
          <a:p>
            <a:pPr eaLnBrk="1" hangingPunct="1">
              <a:defRPr/>
            </a:pPr>
            <a:r>
              <a:rPr lang="en-US" sz="2400" dirty="0"/>
              <a:t>Object Label Reference</a:t>
            </a:r>
          </a:p>
          <a:p>
            <a:pPr eaLnBrk="1" hangingPunct="1">
              <a:defRPr/>
            </a:pPr>
            <a:r>
              <a:rPr lang="en-US" sz="2400" dirty="0"/>
              <a:t>External Object *</a:t>
            </a:r>
          </a:p>
          <a:p>
            <a:pPr eaLnBrk="1" hangingPunct="1">
              <a:defRPr/>
            </a:pPr>
            <a:r>
              <a:rPr lang="en-US" sz="2400" dirty="0"/>
              <a:t>Animation Object</a:t>
            </a:r>
          </a:p>
        </p:txBody>
      </p:sp>
      <p:sp>
        <p:nvSpPr>
          <p:cNvPr id="5" name="Date Placeholder 4"/>
          <p:cNvSpPr>
            <a:spLocks noGrp="1"/>
          </p:cNvSpPr>
          <p:nvPr>
            <p:ph type="dt" sz="half" idx="10"/>
          </p:nvPr>
        </p:nvSpPr>
        <p:spPr/>
        <p:txBody>
          <a:bodyPr/>
          <a:lstStyle/>
          <a:p>
            <a:r>
              <a:rPr lang="en-US"/>
              <a:t>11 June 2024</a:t>
            </a:r>
            <a:endParaRPr lang="en-US" dirty="0"/>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6" name="Slide Number Placeholder 5"/>
          <p:cNvSpPr>
            <a:spLocks noGrp="1"/>
          </p:cNvSpPr>
          <p:nvPr>
            <p:ph type="sldNum" sz="quarter" idx="12"/>
          </p:nvPr>
        </p:nvSpPr>
        <p:spPr/>
        <p:txBody>
          <a:bodyPr/>
          <a:lstStyle/>
          <a:p>
            <a:fld id="{5245C70B-8334-44A3-99A9-5AD06AF66213}" type="slidenum">
              <a:rPr lang="en-US" smtClean="0"/>
              <a:pPr/>
              <a:t>29</a:t>
            </a:fld>
            <a:endParaRPr lang="en-US" dirty="0"/>
          </a:p>
        </p:txBody>
      </p:sp>
      <p:cxnSp>
        <p:nvCxnSpPr>
          <p:cNvPr id="10" name="Straight Connector 9"/>
          <p:cNvCxnSpPr/>
          <p:nvPr/>
        </p:nvCxnSpPr>
        <p:spPr>
          <a:xfrm>
            <a:off x="1735015" y="4246694"/>
            <a:ext cx="8607670" cy="0"/>
          </a:xfrm>
          <a:prstGeom prst="line">
            <a:avLst/>
          </a:prstGeom>
        </p:spPr>
        <p:style>
          <a:lnRef idx="3">
            <a:schemeClr val="accent1"/>
          </a:lnRef>
          <a:fillRef idx="0">
            <a:schemeClr val="accent1"/>
          </a:fillRef>
          <a:effectRef idx="2">
            <a:schemeClr val="accent1"/>
          </a:effectRef>
          <a:fontRef idx="minor">
            <a:schemeClr val="tx1"/>
          </a:fontRef>
        </p:style>
      </p:cxnSp>
      <p:sp>
        <p:nvSpPr>
          <p:cNvPr id="12" name="Rectangle 11"/>
          <p:cNvSpPr/>
          <p:nvPr/>
        </p:nvSpPr>
        <p:spPr>
          <a:xfrm>
            <a:off x="1664678" y="4290647"/>
            <a:ext cx="8704385" cy="203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12947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xit" presetSubtype="0" fill="hold" grpId="0" nodeType="clickEffect">
                                  <p:stCondLst>
                                    <p:cond delay="0"/>
                                  </p:stCondLst>
                                  <p:childTnLst>
                                    <p:animEffect transition="out" filter="dissolve">
                                      <p:cBhvr>
                                        <p:cTn id="10" dur="500"/>
                                        <p:tgtEl>
                                          <p:spTgt spid="12"/>
                                        </p:tgtEl>
                                      </p:cBhvr>
                                    </p:animEffect>
                                    <p:set>
                                      <p:cBhvr>
                                        <p:cTn id="11"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F4FCA-558C-33F7-78FA-67E1D2C76D6F}"/>
              </a:ext>
            </a:extLst>
          </p:cNvPr>
          <p:cNvSpPr>
            <a:spLocks noGrp="1"/>
          </p:cNvSpPr>
          <p:nvPr>
            <p:ph type="title"/>
          </p:nvPr>
        </p:nvSpPr>
        <p:spPr/>
        <p:txBody>
          <a:bodyPr/>
          <a:lstStyle/>
          <a:p>
            <a:r>
              <a:rPr lang="en-US" dirty="0"/>
              <a:t>ISO 11786 – comic relief</a:t>
            </a:r>
          </a:p>
        </p:txBody>
      </p:sp>
      <p:pic>
        <p:nvPicPr>
          <p:cNvPr id="8" name="Content Placeholder 7">
            <a:extLst>
              <a:ext uri="{FF2B5EF4-FFF2-40B4-BE49-F238E27FC236}">
                <a16:creationId xmlns:a16="http://schemas.microsoft.com/office/drawing/2014/main" id="{56A9B9EA-3541-8416-B525-D8FE5CDACF5B}"/>
              </a:ext>
            </a:extLst>
          </p:cNvPr>
          <p:cNvPicPr>
            <a:picLocks noGrp="1" noChangeAspect="1"/>
          </p:cNvPicPr>
          <p:nvPr>
            <p:ph idx="1"/>
          </p:nvPr>
        </p:nvPicPr>
        <p:blipFill>
          <a:blip r:embed="rId2"/>
          <a:stretch>
            <a:fillRect/>
          </a:stretch>
        </p:blipFill>
        <p:spPr>
          <a:xfrm>
            <a:off x="1524000" y="1595438"/>
            <a:ext cx="9144000" cy="4429124"/>
          </a:xfrm>
          <a:ln>
            <a:solidFill>
              <a:schemeClr val="bg1">
                <a:lumMod val="75000"/>
              </a:schemeClr>
            </a:solidFill>
          </a:ln>
        </p:spPr>
      </p:pic>
      <p:sp>
        <p:nvSpPr>
          <p:cNvPr id="4" name="Date Placeholder 3">
            <a:extLst>
              <a:ext uri="{FF2B5EF4-FFF2-40B4-BE49-F238E27FC236}">
                <a16:creationId xmlns:a16="http://schemas.microsoft.com/office/drawing/2014/main" id="{B2E73336-243D-A921-AEDA-2BAA9F44A378}"/>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04036034-06F1-7481-FA0D-3CDEB4EAEACC}"/>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AAD1D35B-54FA-CD3C-748C-FEE6C6B8EB9B}"/>
              </a:ext>
            </a:extLst>
          </p:cNvPr>
          <p:cNvSpPr>
            <a:spLocks noGrp="1"/>
          </p:cNvSpPr>
          <p:nvPr>
            <p:ph type="sldNum" sz="quarter" idx="12"/>
          </p:nvPr>
        </p:nvSpPr>
        <p:spPr/>
        <p:txBody>
          <a:bodyPr/>
          <a:lstStyle/>
          <a:p>
            <a:fld id="{FBA0E4BF-34C5-4DA2-8DA3-67D2121B5C85}" type="slidenum">
              <a:rPr lang="en-US" smtClean="0"/>
              <a:pPr/>
              <a:t>3</a:t>
            </a:fld>
            <a:endParaRPr lang="en-US"/>
          </a:p>
        </p:txBody>
      </p:sp>
      <p:sp>
        <p:nvSpPr>
          <p:cNvPr id="9" name="Rectangle: Rounded Corners 8">
            <a:extLst>
              <a:ext uri="{FF2B5EF4-FFF2-40B4-BE49-F238E27FC236}">
                <a16:creationId xmlns:a16="http://schemas.microsoft.com/office/drawing/2014/main" id="{C51B2C97-D9B5-3A3A-B276-A780A0F55BE0}"/>
              </a:ext>
            </a:extLst>
          </p:cNvPr>
          <p:cNvSpPr/>
          <p:nvPr/>
        </p:nvSpPr>
        <p:spPr>
          <a:xfrm>
            <a:off x="6096000" y="3334872"/>
            <a:ext cx="4464424" cy="844532"/>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66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a:t>VT – 43 Objects (:2010)</a:t>
            </a:r>
          </a:p>
        </p:txBody>
      </p:sp>
      <p:sp>
        <p:nvSpPr>
          <p:cNvPr id="17411" name="Rectangle 3"/>
          <p:cNvSpPr>
            <a:spLocks noGrp="1" noChangeArrowheads="1"/>
          </p:cNvSpPr>
          <p:nvPr>
            <p:ph sz="half" idx="1"/>
          </p:nvPr>
        </p:nvSpPr>
        <p:spPr>
          <a:xfrm>
            <a:off x="1849316" y="1433146"/>
            <a:ext cx="4170485" cy="4941277"/>
          </a:xfrm>
        </p:spPr>
        <p:txBody>
          <a:bodyPr>
            <a:normAutofit lnSpcReduction="10000"/>
          </a:bodyPr>
          <a:lstStyle/>
          <a:p>
            <a:pPr eaLnBrk="1" hangingPunct="1">
              <a:defRPr/>
            </a:pPr>
            <a:r>
              <a:rPr lang="en-US" sz="2400" dirty="0"/>
              <a:t>Working Set Object</a:t>
            </a:r>
          </a:p>
          <a:p>
            <a:pPr eaLnBrk="1" hangingPunct="1">
              <a:defRPr/>
            </a:pPr>
            <a:r>
              <a:rPr lang="en-US" sz="2400" dirty="0"/>
              <a:t>Data Mask Object</a:t>
            </a:r>
          </a:p>
          <a:p>
            <a:pPr eaLnBrk="1" hangingPunct="1">
              <a:defRPr/>
            </a:pPr>
            <a:r>
              <a:rPr lang="en-US" sz="2400" dirty="0"/>
              <a:t>Alarm Mask Object</a:t>
            </a:r>
          </a:p>
          <a:p>
            <a:pPr eaLnBrk="1" hangingPunct="1">
              <a:defRPr/>
            </a:pPr>
            <a:r>
              <a:rPr lang="en-US" sz="2400" dirty="0"/>
              <a:t>Container Object</a:t>
            </a:r>
          </a:p>
          <a:p>
            <a:pPr eaLnBrk="1" hangingPunct="1">
              <a:defRPr/>
            </a:pPr>
            <a:r>
              <a:rPr lang="en-US" sz="2400" dirty="0"/>
              <a:t>Soft Key Mask &amp; Keys</a:t>
            </a:r>
          </a:p>
          <a:p>
            <a:pPr eaLnBrk="1" hangingPunct="1">
              <a:defRPr/>
            </a:pPr>
            <a:r>
              <a:rPr lang="en-US" sz="2400" dirty="0"/>
              <a:t>Input Field Objects</a:t>
            </a:r>
          </a:p>
          <a:p>
            <a:pPr eaLnBrk="1" hangingPunct="1">
              <a:defRPr/>
            </a:pPr>
            <a:r>
              <a:rPr lang="en-US" sz="2400" dirty="0"/>
              <a:t>Output Field Objects</a:t>
            </a:r>
          </a:p>
          <a:p>
            <a:pPr eaLnBrk="1" hangingPunct="1">
              <a:defRPr/>
            </a:pPr>
            <a:r>
              <a:rPr lang="en-US" sz="2400" dirty="0"/>
              <a:t>Window Mask Object</a:t>
            </a:r>
          </a:p>
          <a:p>
            <a:pPr eaLnBrk="1" hangingPunct="1">
              <a:defRPr/>
            </a:pPr>
            <a:r>
              <a:rPr lang="en-US" sz="2400" dirty="0"/>
              <a:t>Key Group Object</a:t>
            </a:r>
          </a:p>
          <a:p>
            <a:pPr eaLnBrk="1" hangingPunct="1">
              <a:defRPr/>
            </a:pPr>
            <a:r>
              <a:rPr lang="en-US" sz="2400" dirty="0"/>
              <a:t>Output List</a:t>
            </a:r>
          </a:p>
          <a:p>
            <a:pPr>
              <a:defRPr/>
            </a:pPr>
            <a:r>
              <a:rPr lang="en-US" sz="2400" dirty="0"/>
              <a:t>Graphic Context Object</a:t>
            </a:r>
          </a:p>
        </p:txBody>
      </p:sp>
      <p:sp>
        <p:nvSpPr>
          <p:cNvPr id="17412" name="Rectangle 4"/>
          <p:cNvSpPr>
            <a:spLocks noGrp="1" noChangeArrowheads="1"/>
          </p:cNvSpPr>
          <p:nvPr>
            <p:ph sz="half" idx="2"/>
          </p:nvPr>
        </p:nvSpPr>
        <p:spPr>
          <a:xfrm>
            <a:off x="6172200" y="1433146"/>
            <a:ext cx="4135315" cy="4941277"/>
          </a:xfrm>
        </p:spPr>
        <p:txBody>
          <a:bodyPr>
            <a:normAutofit lnSpcReduction="10000"/>
          </a:bodyPr>
          <a:lstStyle/>
          <a:p>
            <a:pPr eaLnBrk="1" hangingPunct="1">
              <a:defRPr/>
            </a:pPr>
            <a:r>
              <a:rPr lang="en-US" sz="2400" dirty="0"/>
              <a:t>Output Shape Objects</a:t>
            </a:r>
          </a:p>
          <a:p>
            <a:pPr eaLnBrk="1" hangingPunct="1">
              <a:defRPr/>
            </a:pPr>
            <a:r>
              <a:rPr lang="en-US" sz="2400" dirty="0"/>
              <a:t>Picture Graphic Object</a:t>
            </a:r>
          </a:p>
          <a:p>
            <a:pPr eaLnBrk="1" hangingPunct="1">
              <a:defRPr/>
            </a:pPr>
            <a:r>
              <a:rPr lang="en-US" sz="2400" dirty="0"/>
              <a:t>Variable Objects</a:t>
            </a:r>
          </a:p>
          <a:p>
            <a:pPr eaLnBrk="1" hangingPunct="1">
              <a:defRPr/>
            </a:pPr>
            <a:r>
              <a:rPr lang="en-US" sz="2400" dirty="0"/>
              <a:t>Attribute Objects</a:t>
            </a:r>
          </a:p>
          <a:p>
            <a:pPr eaLnBrk="1" hangingPunct="1">
              <a:defRPr/>
            </a:pPr>
            <a:r>
              <a:rPr lang="en-US" sz="2400" dirty="0"/>
              <a:t>Pointer Object</a:t>
            </a:r>
          </a:p>
          <a:p>
            <a:pPr eaLnBrk="1" hangingPunct="1">
              <a:defRPr/>
            </a:pPr>
            <a:r>
              <a:rPr lang="en-US" sz="2400" dirty="0"/>
              <a:t>Macro Object</a:t>
            </a:r>
            <a:endParaRPr lang="en-US" sz="2000" dirty="0"/>
          </a:p>
          <a:p>
            <a:pPr eaLnBrk="1" hangingPunct="1">
              <a:defRPr/>
            </a:pPr>
            <a:r>
              <a:rPr lang="en-US" sz="2400" dirty="0"/>
              <a:t>Auxiliary Type 1 Objects</a:t>
            </a:r>
          </a:p>
          <a:p>
            <a:pPr eaLnBrk="1" hangingPunct="1">
              <a:defRPr/>
            </a:pPr>
            <a:r>
              <a:rPr lang="en-US" sz="2400" dirty="0"/>
              <a:t>Auxiliary Type 2 Objects</a:t>
            </a:r>
          </a:p>
          <a:p>
            <a:pPr eaLnBrk="1" hangingPunct="1">
              <a:defRPr/>
            </a:pPr>
            <a:r>
              <a:rPr lang="en-US" sz="2400" dirty="0"/>
              <a:t>Color Map Object</a:t>
            </a:r>
          </a:p>
          <a:p>
            <a:pPr eaLnBrk="1" hangingPunct="1">
              <a:defRPr/>
            </a:pPr>
            <a:r>
              <a:rPr lang="en-US" sz="2400" dirty="0"/>
              <a:t>Object Label Reference</a:t>
            </a:r>
          </a:p>
        </p:txBody>
      </p:sp>
      <p:sp>
        <p:nvSpPr>
          <p:cNvPr id="5" name="Date Placeholder 4"/>
          <p:cNvSpPr>
            <a:spLocks noGrp="1"/>
          </p:cNvSpPr>
          <p:nvPr>
            <p:ph type="dt" sz="half" idx="10"/>
          </p:nvPr>
        </p:nvSpPr>
        <p:spPr/>
        <p:txBody>
          <a:bodyPr/>
          <a:lstStyle/>
          <a:p>
            <a:r>
              <a:rPr lang="en-US"/>
              <a:t>11 June 2024</a:t>
            </a:r>
            <a:endParaRPr lang="en-US" dirty="0"/>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6" name="Slide Number Placeholder 5"/>
          <p:cNvSpPr>
            <a:spLocks noGrp="1"/>
          </p:cNvSpPr>
          <p:nvPr>
            <p:ph type="sldNum" sz="quarter" idx="12"/>
          </p:nvPr>
        </p:nvSpPr>
        <p:spPr/>
        <p:txBody>
          <a:bodyPr/>
          <a:lstStyle/>
          <a:p>
            <a:fld id="{5245C70B-8334-44A3-99A9-5AD06AF66213}" type="slidenum">
              <a:rPr lang="en-US" smtClean="0"/>
              <a:pPr/>
              <a:t>30</a:t>
            </a:fld>
            <a:endParaRPr 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a:t>VT – 45 Objects (:2014)</a:t>
            </a:r>
          </a:p>
        </p:txBody>
      </p:sp>
      <p:sp>
        <p:nvSpPr>
          <p:cNvPr id="17411" name="Rectangle 3"/>
          <p:cNvSpPr>
            <a:spLocks noGrp="1" noChangeArrowheads="1"/>
          </p:cNvSpPr>
          <p:nvPr>
            <p:ph sz="half" idx="1"/>
          </p:nvPr>
        </p:nvSpPr>
        <p:spPr>
          <a:xfrm>
            <a:off x="1849316" y="1433146"/>
            <a:ext cx="4170485" cy="4941277"/>
          </a:xfrm>
        </p:spPr>
        <p:txBody>
          <a:bodyPr>
            <a:normAutofit fontScale="92500"/>
          </a:bodyPr>
          <a:lstStyle/>
          <a:p>
            <a:pPr eaLnBrk="1" hangingPunct="1">
              <a:defRPr/>
            </a:pPr>
            <a:r>
              <a:rPr lang="en-US" sz="2400" dirty="0"/>
              <a:t>Working Set Object</a:t>
            </a:r>
          </a:p>
          <a:p>
            <a:pPr eaLnBrk="1" hangingPunct="1">
              <a:defRPr/>
            </a:pPr>
            <a:r>
              <a:rPr lang="en-US" sz="2400" dirty="0"/>
              <a:t>Data Mask Object</a:t>
            </a:r>
          </a:p>
          <a:p>
            <a:pPr eaLnBrk="1" hangingPunct="1">
              <a:defRPr/>
            </a:pPr>
            <a:r>
              <a:rPr lang="en-US" sz="2400" dirty="0"/>
              <a:t>Alarm Mask Object</a:t>
            </a:r>
          </a:p>
          <a:p>
            <a:pPr eaLnBrk="1" hangingPunct="1">
              <a:defRPr/>
            </a:pPr>
            <a:r>
              <a:rPr lang="en-US" sz="2400" dirty="0"/>
              <a:t>Container Object</a:t>
            </a:r>
          </a:p>
          <a:p>
            <a:pPr eaLnBrk="1" hangingPunct="1">
              <a:defRPr/>
            </a:pPr>
            <a:r>
              <a:rPr lang="en-US" sz="2400" dirty="0"/>
              <a:t>Soft Key Mask &amp; Keys</a:t>
            </a:r>
          </a:p>
          <a:p>
            <a:pPr eaLnBrk="1" hangingPunct="1">
              <a:defRPr/>
            </a:pPr>
            <a:r>
              <a:rPr lang="en-US" sz="2400" dirty="0"/>
              <a:t>Input Field Objects</a:t>
            </a:r>
          </a:p>
          <a:p>
            <a:pPr eaLnBrk="1" hangingPunct="1">
              <a:defRPr/>
            </a:pPr>
            <a:r>
              <a:rPr lang="en-US" sz="2400" dirty="0"/>
              <a:t>Output Field Objects</a:t>
            </a:r>
          </a:p>
          <a:p>
            <a:pPr eaLnBrk="1" hangingPunct="1">
              <a:defRPr/>
            </a:pPr>
            <a:r>
              <a:rPr lang="en-US" sz="2400" dirty="0"/>
              <a:t>Window Mask Object</a:t>
            </a:r>
          </a:p>
          <a:p>
            <a:pPr eaLnBrk="1" hangingPunct="1">
              <a:defRPr/>
            </a:pPr>
            <a:r>
              <a:rPr lang="en-US" sz="2400" dirty="0"/>
              <a:t>Key Group Object</a:t>
            </a:r>
          </a:p>
          <a:p>
            <a:pPr eaLnBrk="1" hangingPunct="1">
              <a:defRPr/>
            </a:pPr>
            <a:r>
              <a:rPr lang="en-US" sz="2400" dirty="0"/>
              <a:t>Output List</a:t>
            </a:r>
          </a:p>
          <a:p>
            <a:pPr>
              <a:defRPr/>
            </a:pPr>
            <a:r>
              <a:rPr lang="en-US" sz="2400" dirty="0"/>
              <a:t>Graphic Context Object</a:t>
            </a:r>
          </a:p>
        </p:txBody>
      </p:sp>
      <p:sp>
        <p:nvSpPr>
          <p:cNvPr id="17412" name="Rectangle 4"/>
          <p:cNvSpPr>
            <a:spLocks noGrp="1" noChangeArrowheads="1"/>
          </p:cNvSpPr>
          <p:nvPr>
            <p:ph sz="half" idx="2"/>
          </p:nvPr>
        </p:nvSpPr>
        <p:spPr>
          <a:xfrm>
            <a:off x="6172200" y="1433146"/>
            <a:ext cx="4135315" cy="4941277"/>
          </a:xfrm>
        </p:spPr>
        <p:txBody>
          <a:bodyPr>
            <a:normAutofit fontScale="92500"/>
          </a:bodyPr>
          <a:lstStyle/>
          <a:p>
            <a:pPr eaLnBrk="1" hangingPunct="1">
              <a:defRPr/>
            </a:pPr>
            <a:r>
              <a:rPr lang="en-US" sz="2400" dirty="0"/>
              <a:t>Output Shape Objects</a:t>
            </a:r>
          </a:p>
          <a:p>
            <a:pPr eaLnBrk="1" hangingPunct="1">
              <a:defRPr/>
            </a:pPr>
            <a:r>
              <a:rPr lang="en-US" sz="2400" dirty="0"/>
              <a:t>Picture Graphic Object</a:t>
            </a:r>
          </a:p>
          <a:p>
            <a:pPr eaLnBrk="1" hangingPunct="1">
              <a:defRPr/>
            </a:pPr>
            <a:r>
              <a:rPr lang="en-US" sz="2400" dirty="0"/>
              <a:t>Variable Objects</a:t>
            </a:r>
          </a:p>
          <a:p>
            <a:pPr eaLnBrk="1" hangingPunct="1">
              <a:defRPr/>
            </a:pPr>
            <a:r>
              <a:rPr lang="en-US" sz="2400" dirty="0"/>
              <a:t>Attribute Objects</a:t>
            </a:r>
          </a:p>
          <a:p>
            <a:pPr eaLnBrk="1" hangingPunct="1">
              <a:defRPr/>
            </a:pPr>
            <a:r>
              <a:rPr lang="en-US" sz="2400" dirty="0"/>
              <a:t>Pointer Object</a:t>
            </a:r>
          </a:p>
          <a:p>
            <a:pPr eaLnBrk="1" hangingPunct="1">
              <a:defRPr/>
            </a:pPr>
            <a:r>
              <a:rPr lang="en-US" sz="2400" dirty="0"/>
              <a:t>Macro Object</a:t>
            </a:r>
            <a:endParaRPr lang="en-US" sz="2000" dirty="0"/>
          </a:p>
          <a:p>
            <a:pPr eaLnBrk="1" hangingPunct="1">
              <a:defRPr/>
            </a:pPr>
            <a:r>
              <a:rPr lang="en-US" sz="2400" dirty="0"/>
              <a:t>Auxiliary Type 1 Objects</a:t>
            </a:r>
          </a:p>
          <a:p>
            <a:pPr eaLnBrk="1" hangingPunct="1">
              <a:defRPr/>
            </a:pPr>
            <a:r>
              <a:rPr lang="en-US" sz="2400" dirty="0"/>
              <a:t>Auxiliary Type 2 Objects</a:t>
            </a:r>
          </a:p>
          <a:p>
            <a:pPr eaLnBrk="1" hangingPunct="1">
              <a:defRPr/>
            </a:pPr>
            <a:r>
              <a:rPr lang="en-US" sz="2400" dirty="0"/>
              <a:t>Color Map Object</a:t>
            </a:r>
          </a:p>
          <a:p>
            <a:pPr eaLnBrk="1" hangingPunct="1">
              <a:defRPr/>
            </a:pPr>
            <a:r>
              <a:rPr lang="en-US" sz="2400" dirty="0"/>
              <a:t>Object Label Reference</a:t>
            </a:r>
          </a:p>
          <a:p>
            <a:pPr eaLnBrk="1" hangingPunct="1">
              <a:defRPr/>
            </a:pPr>
            <a:r>
              <a:rPr lang="en-US" sz="2400" dirty="0"/>
              <a:t>External Object </a:t>
            </a:r>
          </a:p>
          <a:p>
            <a:pPr eaLnBrk="1" hangingPunct="1">
              <a:defRPr/>
            </a:pPr>
            <a:r>
              <a:rPr lang="en-US" sz="2400" dirty="0"/>
              <a:t>Animation Object</a:t>
            </a:r>
          </a:p>
        </p:txBody>
      </p:sp>
      <p:sp>
        <p:nvSpPr>
          <p:cNvPr id="5" name="Date Placeholder 4"/>
          <p:cNvSpPr>
            <a:spLocks noGrp="1"/>
          </p:cNvSpPr>
          <p:nvPr>
            <p:ph type="dt" sz="half" idx="10"/>
          </p:nvPr>
        </p:nvSpPr>
        <p:spPr/>
        <p:txBody>
          <a:bodyPr/>
          <a:lstStyle/>
          <a:p>
            <a:r>
              <a:rPr lang="en-US"/>
              <a:t>11 June 2024</a:t>
            </a:r>
            <a:endParaRPr lang="en-US" dirty="0"/>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6" name="Slide Number Placeholder 5"/>
          <p:cNvSpPr>
            <a:spLocks noGrp="1"/>
          </p:cNvSpPr>
          <p:nvPr>
            <p:ph type="sldNum" sz="quarter" idx="12"/>
          </p:nvPr>
        </p:nvSpPr>
        <p:spPr/>
        <p:txBody>
          <a:bodyPr/>
          <a:lstStyle/>
          <a:p>
            <a:fld id="{5245C70B-8334-44A3-99A9-5AD06AF66213}" type="slidenum">
              <a:rPr lang="en-US" smtClean="0"/>
              <a:pPr/>
              <a:t>31</a:t>
            </a:fld>
            <a:endParaRPr lang="en-US" dirty="0"/>
          </a:p>
        </p:txBody>
      </p:sp>
    </p:spTree>
    <p:extLst>
      <p:ext uri="{BB962C8B-B14F-4D97-AF65-F5344CB8AC3E}">
        <p14:creationId xmlns:p14="http://schemas.microsoft.com/office/powerpoint/2010/main" val="177164121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26713" y="1343820"/>
            <a:ext cx="4038600" cy="5001419"/>
          </a:xfrm>
        </p:spPr>
        <p:txBody>
          <a:bodyPr>
            <a:normAutofit fontScale="70000" lnSpcReduction="20000"/>
          </a:bodyPr>
          <a:lstStyle/>
          <a:p>
            <a:r>
              <a:rPr lang="en-US" dirty="0"/>
              <a:t>Working Set object</a:t>
            </a:r>
          </a:p>
          <a:p>
            <a:r>
              <a:rPr lang="en-US" dirty="0"/>
              <a:t>Data Mask object</a:t>
            </a:r>
          </a:p>
          <a:p>
            <a:r>
              <a:rPr lang="en-US" dirty="0"/>
              <a:t>Alarm Mask object</a:t>
            </a:r>
          </a:p>
          <a:p>
            <a:r>
              <a:rPr lang="en-US" dirty="0"/>
              <a:t>Container object</a:t>
            </a:r>
          </a:p>
          <a:p>
            <a:r>
              <a:rPr lang="en-US" dirty="0"/>
              <a:t>Window Mask object</a:t>
            </a:r>
          </a:p>
          <a:p>
            <a:r>
              <a:rPr lang="en-US" dirty="0"/>
              <a:t>Soft Key Mask object</a:t>
            </a:r>
          </a:p>
          <a:p>
            <a:r>
              <a:rPr lang="en-US" dirty="0"/>
              <a:t>Key object</a:t>
            </a:r>
          </a:p>
          <a:p>
            <a:r>
              <a:rPr lang="en-US" dirty="0"/>
              <a:t>Button object</a:t>
            </a:r>
          </a:p>
          <a:p>
            <a:r>
              <a:rPr lang="en-US" dirty="0"/>
              <a:t>Key Group object</a:t>
            </a:r>
          </a:p>
          <a:p>
            <a:r>
              <a:rPr lang="en-US" dirty="0"/>
              <a:t>Input Boolean object</a:t>
            </a:r>
          </a:p>
          <a:p>
            <a:r>
              <a:rPr lang="en-US" dirty="0"/>
              <a:t>Input String object</a:t>
            </a:r>
          </a:p>
          <a:p>
            <a:r>
              <a:rPr lang="en-US" dirty="0"/>
              <a:t>Input Number object</a:t>
            </a:r>
          </a:p>
          <a:p>
            <a:r>
              <a:rPr lang="en-US" dirty="0"/>
              <a:t>Input List object</a:t>
            </a:r>
          </a:p>
          <a:p>
            <a:r>
              <a:rPr lang="en-US" dirty="0"/>
              <a:t>Output String object</a:t>
            </a:r>
          </a:p>
          <a:p>
            <a:r>
              <a:rPr lang="en-US" dirty="0"/>
              <a:t>Output Number object</a:t>
            </a:r>
          </a:p>
          <a:p>
            <a:r>
              <a:rPr lang="en-US" dirty="0"/>
              <a:t>Output List object</a:t>
            </a:r>
          </a:p>
          <a:p>
            <a:r>
              <a:rPr lang="en-US" dirty="0"/>
              <a:t>Output Line object</a:t>
            </a:r>
          </a:p>
          <a:p>
            <a:r>
              <a:rPr lang="en-US" dirty="0"/>
              <a:t>Output Rectangle object</a:t>
            </a:r>
          </a:p>
          <a:p>
            <a:r>
              <a:rPr lang="en-US" dirty="0"/>
              <a:t>Output Ellipse object</a:t>
            </a:r>
          </a:p>
          <a:p>
            <a:r>
              <a:rPr lang="en-US" dirty="0"/>
              <a:t>Output Polygon object</a:t>
            </a:r>
          </a:p>
          <a:p>
            <a:r>
              <a:rPr lang="en-US" dirty="0"/>
              <a:t>Output Meter object</a:t>
            </a:r>
          </a:p>
          <a:p>
            <a:r>
              <a:rPr lang="en-US" dirty="0"/>
              <a:t>Output Linear Bar Graph object</a:t>
            </a:r>
          </a:p>
          <a:p>
            <a:r>
              <a:rPr lang="en-US" dirty="0"/>
              <a:t>Output Arched Bar Graph object</a:t>
            </a:r>
          </a:p>
          <a:p>
            <a:r>
              <a:rPr lang="en-US" dirty="0"/>
              <a:t>Picture Graphic object</a:t>
            </a:r>
          </a:p>
        </p:txBody>
      </p:sp>
      <p:sp>
        <p:nvSpPr>
          <p:cNvPr id="4" name="Content Placeholder 3"/>
          <p:cNvSpPr>
            <a:spLocks noGrp="1"/>
          </p:cNvSpPr>
          <p:nvPr>
            <p:ph sz="half" idx="2"/>
          </p:nvPr>
        </p:nvSpPr>
        <p:spPr>
          <a:xfrm>
            <a:off x="6172200" y="1343820"/>
            <a:ext cx="4038600" cy="5001419"/>
          </a:xfrm>
        </p:spPr>
        <p:txBody>
          <a:bodyPr>
            <a:normAutofit fontScale="70000" lnSpcReduction="20000"/>
          </a:bodyPr>
          <a:lstStyle/>
          <a:p>
            <a:r>
              <a:rPr lang="en-US" dirty="0"/>
              <a:t>Graphics Context object</a:t>
            </a:r>
          </a:p>
          <a:p>
            <a:r>
              <a:rPr lang="en-US" dirty="0"/>
              <a:t>Number Variable object</a:t>
            </a:r>
          </a:p>
          <a:p>
            <a:r>
              <a:rPr lang="en-US" dirty="0"/>
              <a:t>String Variable object</a:t>
            </a:r>
          </a:p>
          <a:p>
            <a:r>
              <a:rPr lang="en-US" dirty="0"/>
              <a:t>Font Attributes object</a:t>
            </a:r>
          </a:p>
          <a:p>
            <a:r>
              <a:rPr lang="en-US" dirty="0"/>
              <a:t>Line Attributes object</a:t>
            </a:r>
          </a:p>
          <a:p>
            <a:r>
              <a:rPr lang="en-US" dirty="0"/>
              <a:t>Fill Attributes object</a:t>
            </a:r>
          </a:p>
          <a:p>
            <a:r>
              <a:rPr lang="en-US" dirty="0"/>
              <a:t>Input Attributes object</a:t>
            </a:r>
          </a:p>
          <a:p>
            <a:r>
              <a:rPr lang="en-US" dirty="0"/>
              <a:t>Extended Input Attributes object</a:t>
            </a:r>
          </a:p>
          <a:p>
            <a:r>
              <a:rPr lang="en-US" dirty="0"/>
              <a:t>Object Pointer object</a:t>
            </a:r>
          </a:p>
          <a:p>
            <a:r>
              <a:rPr lang="en-US" dirty="0"/>
              <a:t>Object Label Reference List object</a:t>
            </a:r>
          </a:p>
          <a:p>
            <a:r>
              <a:rPr lang="en-US" dirty="0"/>
              <a:t>External Object Definition object</a:t>
            </a:r>
          </a:p>
          <a:p>
            <a:r>
              <a:rPr lang="en-US" dirty="0"/>
              <a:t>External Reference NAME object</a:t>
            </a:r>
          </a:p>
          <a:p>
            <a:r>
              <a:rPr lang="en-US" dirty="0"/>
              <a:t>External Object Pointer object</a:t>
            </a:r>
          </a:p>
          <a:p>
            <a:r>
              <a:rPr lang="en-US" dirty="0"/>
              <a:t>Animation object</a:t>
            </a:r>
          </a:p>
          <a:p>
            <a:r>
              <a:rPr lang="en-US" dirty="0"/>
              <a:t>Macro object</a:t>
            </a:r>
          </a:p>
          <a:p>
            <a:r>
              <a:rPr lang="en-US" dirty="0"/>
              <a:t>Color Map object</a:t>
            </a:r>
          </a:p>
          <a:p>
            <a:r>
              <a:rPr lang="en-US" dirty="0"/>
              <a:t>Auxiliary Function Type 1 object</a:t>
            </a:r>
          </a:p>
          <a:p>
            <a:r>
              <a:rPr lang="en-US" dirty="0"/>
              <a:t>Auxiliary Input Type 1 object</a:t>
            </a:r>
          </a:p>
          <a:p>
            <a:r>
              <a:rPr lang="en-US" dirty="0"/>
              <a:t>Auxiliary Function Type 2 object</a:t>
            </a:r>
          </a:p>
          <a:p>
            <a:r>
              <a:rPr lang="en-US" dirty="0"/>
              <a:t>Auxiliary Input Type 2 object</a:t>
            </a:r>
          </a:p>
          <a:p>
            <a:r>
              <a:rPr lang="en-US" dirty="0"/>
              <a:t>Auxiliary Control Designator Type 2 Object Pointer</a:t>
            </a:r>
          </a:p>
          <a:p>
            <a:r>
              <a:rPr lang="en-US" dirty="0"/>
              <a:t>Color Palette object</a:t>
            </a:r>
          </a:p>
          <a:p>
            <a:r>
              <a:rPr lang="en-US" dirty="0"/>
              <a:t>Graphic Data object</a:t>
            </a:r>
          </a:p>
          <a:p>
            <a:r>
              <a:rPr lang="en-US" dirty="0"/>
              <a:t>Working Set Special Controls object</a:t>
            </a:r>
          </a:p>
        </p:txBody>
      </p:sp>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fontScale="90000"/>
          </a:bodyPr>
          <a:lstStyle/>
          <a:p>
            <a:r>
              <a:rPr lang="en-US" dirty="0"/>
              <a:t>VT – 49 Objects (:2018)</a:t>
            </a:r>
          </a:p>
        </p:txBody>
      </p:sp>
      <p:sp>
        <p:nvSpPr>
          <p:cNvPr id="10" name="Date Placeholder 9"/>
          <p:cNvSpPr>
            <a:spLocks noGrp="1"/>
          </p:cNvSpPr>
          <p:nvPr>
            <p:ph type="dt" sz="half" idx="10"/>
          </p:nvPr>
        </p:nvSpPr>
        <p:spPr/>
        <p:txBody>
          <a:bodyPr/>
          <a:lstStyle/>
          <a:p>
            <a:pPr>
              <a:defRPr/>
            </a:pPr>
            <a:r>
              <a:rPr lang="en-US"/>
              <a:t>11 June 2024</a:t>
            </a:r>
            <a:endParaRPr lang="en-GB" dirty="0"/>
          </a:p>
        </p:txBody>
      </p:sp>
      <p:sp>
        <p:nvSpPr>
          <p:cNvPr id="11" name="Footer Placeholder 10"/>
          <p:cNvSpPr>
            <a:spLocks noGrp="1"/>
          </p:cNvSpPr>
          <p:nvPr>
            <p:ph type="ftr" sz="quarter" idx="11"/>
          </p:nvPr>
        </p:nvSpPr>
        <p:spPr/>
        <p:txBody>
          <a:bodyPr/>
          <a:lstStyle/>
          <a:p>
            <a:pPr algn="ctr">
              <a:defRPr/>
            </a:pPr>
            <a:r>
              <a:rPr lang="en-US"/>
              <a:t>Cyber Tractor Challenge - VT and Lab</a:t>
            </a:r>
            <a:endParaRPr lang="en-GB" dirty="0"/>
          </a:p>
        </p:txBody>
      </p:sp>
      <p:sp>
        <p:nvSpPr>
          <p:cNvPr id="12" name="Slide Number Placeholder 11"/>
          <p:cNvSpPr>
            <a:spLocks noGrp="1"/>
          </p:cNvSpPr>
          <p:nvPr>
            <p:ph type="sldNum" sz="quarter" idx="12"/>
          </p:nvPr>
        </p:nvSpPr>
        <p:spPr/>
        <p:txBody>
          <a:bodyPr/>
          <a:lstStyle/>
          <a:p>
            <a:fld id="{E2D92875-B5D2-419A-8B37-2F3EF7B07E34}" type="slidenum">
              <a:rPr lang="en-US" smtClean="0"/>
              <a:pPr/>
              <a:t>32</a:t>
            </a:fld>
            <a:endParaRPr lang="en-US"/>
          </a:p>
        </p:txBody>
      </p:sp>
      <p:sp>
        <p:nvSpPr>
          <p:cNvPr id="5" name="Rectangle 4">
            <a:extLst>
              <a:ext uri="{FF2B5EF4-FFF2-40B4-BE49-F238E27FC236}">
                <a16:creationId xmlns:a16="http://schemas.microsoft.com/office/drawing/2014/main" id="{2CE15EB3-86E8-5B00-69CB-37EA31EB0C93}"/>
              </a:ext>
            </a:extLst>
          </p:cNvPr>
          <p:cNvSpPr/>
          <p:nvPr/>
        </p:nvSpPr>
        <p:spPr>
          <a:xfrm>
            <a:off x="1801402" y="3082247"/>
            <a:ext cx="3010327" cy="8013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ABCD414-D8AA-AE2D-1BF8-329AAF90EE9F}"/>
              </a:ext>
            </a:extLst>
          </p:cNvPr>
          <p:cNvSpPr/>
          <p:nvPr/>
        </p:nvSpPr>
        <p:spPr>
          <a:xfrm>
            <a:off x="1801402" y="3883631"/>
            <a:ext cx="3010328" cy="19829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B2DCDC1-34FD-0CF4-0CC1-98A4BAA6272D}"/>
              </a:ext>
            </a:extLst>
          </p:cNvPr>
          <p:cNvSpPr/>
          <p:nvPr/>
        </p:nvSpPr>
        <p:spPr>
          <a:xfrm>
            <a:off x="6069752" y="1900718"/>
            <a:ext cx="3010328" cy="9863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881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F164AC-7C1E-7261-5757-64E97F513A1A}"/>
              </a:ext>
            </a:extLst>
          </p:cNvPr>
          <p:cNvSpPr>
            <a:spLocks noGrp="1"/>
          </p:cNvSpPr>
          <p:nvPr>
            <p:ph type="title"/>
          </p:nvPr>
        </p:nvSpPr>
        <p:spPr/>
        <p:txBody>
          <a:bodyPr>
            <a:normAutofit/>
          </a:bodyPr>
          <a:lstStyle/>
          <a:p>
            <a:r>
              <a:rPr lang="en-US" dirty="0"/>
              <a:t>VT – 28+ Events (for Macros)</a:t>
            </a:r>
          </a:p>
        </p:txBody>
      </p:sp>
      <p:sp>
        <p:nvSpPr>
          <p:cNvPr id="5" name="Date Placeholder 4">
            <a:extLst>
              <a:ext uri="{FF2B5EF4-FFF2-40B4-BE49-F238E27FC236}">
                <a16:creationId xmlns:a16="http://schemas.microsoft.com/office/drawing/2014/main" id="{4028D0FA-6BA8-9158-4ED3-675A8B195497}"/>
              </a:ext>
            </a:extLst>
          </p:cNvPr>
          <p:cNvSpPr>
            <a:spLocks noGrp="1"/>
          </p:cNvSpPr>
          <p:nvPr>
            <p:ph type="dt" sz="half" idx="10"/>
          </p:nvPr>
        </p:nvSpPr>
        <p:spPr/>
        <p:txBody>
          <a:bodyPr/>
          <a:lstStyle/>
          <a:p>
            <a:r>
              <a:rPr lang="en-US"/>
              <a:t>11 June 2024</a:t>
            </a:r>
            <a:endParaRPr lang="en-US" dirty="0"/>
          </a:p>
        </p:txBody>
      </p:sp>
      <p:sp>
        <p:nvSpPr>
          <p:cNvPr id="6" name="Footer Placeholder 5">
            <a:extLst>
              <a:ext uri="{FF2B5EF4-FFF2-40B4-BE49-F238E27FC236}">
                <a16:creationId xmlns:a16="http://schemas.microsoft.com/office/drawing/2014/main" id="{DE17D925-E32A-F2FE-35DD-37500D3D3343}"/>
              </a:ext>
            </a:extLst>
          </p:cNvPr>
          <p:cNvSpPr>
            <a:spLocks noGrp="1"/>
          </p:cNvSpPr>
          <p:nvPr>
            <p:ph type="ftr" sz="quarter" idx="11"/>
          </p:nvPr>
        </p:nvSpPr>
        <p:spPr/>
        <p:txBody>
          <a:bodyPr/>
          <a:lstStyle/>
          <a:p>
            <a:r>
              <a:rPr lang="en-US"/>
              <a:t>Cyber Tractor Challenge - VT and Lab</a:t>
            </a:r>
            <a:endParaRPr lang="en-US" dirty="0"/>
          </a:p>
        </p:txBody>
      </p:sp>
      <p:sp>
        <p:nvSpPr>
          <p:cNvPr id="7" name="Slide Number Placeholder 6">
            <a:extLst>
              <a:ext uri="{FF2B5EF4-FFF2-40B4-BE49-F238E27FC236}">
                <a16:creationId xmlns:a16="http://schemas.microsoft.com/office/drawing/2014/main" id="{23D24BA4-5D0B-0077-8D21-0834A0D47AC4}"/>
              </a:ext>
            </a:extLst>
          </p:cNvPr>
          <p:cNvSpPr>
            <a:spLocks noGrp="1"/>
          </p:cNvSpPr>
          <p:nvPr>
            <p:ph type="sldNum" sz="quarter" idx="12"/>
          </p:nvPr>
        </p:nvSpPr>
        <p:spPr/>
        <p:txBody>
          <a:bodyPr/>
          <a:lstStyle/>
          <a:p>
            <a:fld id="{C6EFBC44-0CEF-4010-8504-0753AB457953}" type="slidenum">
              <a:rPr lang="en-US" smtClean="0"/>
              <a:pPr/>
              <a:t>33</a:t>
            </a:fld>
            <a:endParaRPr lang="en-US" dirty="0"/>
          </a:p>
        </p:txBody>
      </p:sp>
      <p:pic>
        <p:nvPicPr>
          <p:cNvPr id="11" name="Picture 10">
            <a:extLst>
              <a:ext uri="{FF2B5EF4-FFF2-40B4-BE49-F238E27FC236}">
                <a16:creationId xmlns:a16="http://schemas.microsoft.com/office/drawing/2014/main" id="{CE6E7C4E-E398-FFBE-CC8D-B0309608740D}"/>
              </a:ext>
            </a:extLst>
          </p:cNvPr>
          <p:cNvPicPr>
            <a:picLocks noChangeAspect="1"/>
          </p:cNvPicPr>
          <p:nvPr/>
        </p:nvPicPr>
        <p:blipFill>
          <a:blip r:embed="rId2"/>
          <a:stretch>
            <a:fillRect/>
          </a:stretch>
        </p:blipFill>
        <p:spPr>
          <a:xfrm>
            <a:off x="1711945" y="1495424"/>
            <a:ext cx="4833998" cy="4863474"/>
          </a:xfrm>
          <a:prstGeom prst="rect">
            <a:avLst/>
          </a:prstGeom>
          <a:ln w="38100">
            <a:solidFill>
              <a:srgbClr val="00B050"/>
            </a:solidFill>
          </a:ln>
        </p:spPr>
      </p:pic>
      <p:pic>
        <p:nvPicPr>
          <p:cNvPr id="13" name="Picture 12">
            <a:extLst>
              <a:ext uri="{FF2B5EF4-FFF2-40B4-BE49-F238E27FC236}">
                <a16:creationId xmlns:a16="http://schemas.microsoft.com/office/drawing/2014/main" id="{70CF6917-8C47-3990-0C5F-A3B5308CB95B}"/>
              </a:ext>
            </a:extLst>
          </p:cNvPr>
          <p:cNvPicPr>
            <a:picLocks noChangeAspect="1"/>
          </p:cNvPicPr>
          <p:nvPr/>
        </p:nvPicPr>
        <p:blipFill>
          <a:blip r:embed="rId3"/>
          <a:stretch>
            <a:fillRect/>
          </a:stretch>
        </p:blipFill>
        <p:spPr>
          <a:xfrm>
            <a:off x="5257528" y="2192110"/>
            <a:ext cx="4833998" cy="2941792"/>
          </a:xfrm>
          <a:prstGeom prst="rect">
            <a:avLst/>
          </a:prstGeom>
          <a:ln w="38100">
            <a:solidFill>
              <a:srgbClr val="00B050"/>
            </a:solidFill>
          </a:ln>
        </p:spPr>
      </p:pic>
    </p:spTree>
    <p:extLst>
      <p:ext uri="{BB962C8B-B14F-4D97-AF65-F5344CB8AC3E}">
        <p14:creationId xmlns:p14="http://schemas.microsoft.com/office/powerpoint/2010/main" val="7332631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221893-53A7-1FB4-F084-1B1557C7D764}"/>
              </a:ext>
            </a:extLst>
          </p:cNvPr>
          <p:cNvSpPr>
            <a:spLocks noGrp="1"/>
          </p:cNvSpPr>
          <p:nvPr>
            <p:ph type="title"/>
          </p:nvPr>
        </p:nvSpPr>
        <p:spPr/>
        <p:txBody>
          <a:bodyPr/>
          <a:lstStyle/>
          <a:p>
            <a:r>
              <a:rPr lang="en-US" dirty="0"/>
              <a:t>VT – 64+ Commands</a:t>
            </a:r>
          </a:p>
        </p:txBody>
      </p:sp>
      <p:sp>
        <p:nvSpPr>
          <p:cNvPr id="2" name="Date Placeholder 1">
            <a:extLst>
              <a:ext uri="{FF2B5EF4-FFF2-40B4-BE49-F238E27FC236}">
                <a16:creationId xmlns:a16="http://schemas.microsoft.com/office/drawing/2014/main" id="{A2ACBD74-2017-685C-AB4E-CBF455ABF023}"/>
              </a:ext>
            </a:extLst>
          </p:cNvPr>
          <p:cNvSpPr>
            <a:spLocks noGrp="1"/>
          </p:cNvSpPr>
          <p:nvPr>
            <p:ph type="dt" sz="half" idx="10"/>
          </p:nvPr>
        </p:nvSpPr>
        <p:spPr/>
        <p:txBody>
          <a:bodyPr/>
          <a:lstStyle/>
          <a:p>
            <a:r>
              <a:rPr lang="en-US"/>
              <a:t>11 June 2024</a:t>
            </a:r>
          </a:p>
        </p:txBody>
      </p:sp>
      <p:sp>
        <p:nvSpPr>
          <p:cNvPr id="3" name="Footer Placeholder 2">
            <a:extLst>
              <a:ext uri="{FF2B5EF4-FFF2-40B4-BE49-F238E27FC236}">
                <a16:creationId xmlns:a16="http://schemas.microsoft.com/office/drawing/2014/main" id="{3E8D0942-FE75-991D-C789-22F91EED87C9}"/>
              </a:ext>
            </a:extLst>
          </p:cNvPr>
          <p:cNvSpPr>
            <a:spLocks noGrp="1"/>
          </p:cNvSpPr>
          <p:nvPr>
            <p:ph type="ftr" sz="quarter" idx="11"/>
          </p:nvPr>
        </p:nvSpPr>
        <p:spPr/>
        <p:txBody>
          <a:bodyPr/>
          <a:lstStyle/>
          <a:p>
            <a:r>
              <a:rPr lang="en-US"/>
              <a:t>Cyber Tractor Challenge - VT and Lab</a:t>
            </a:r>
          </a:p>
        </p:txBody>
      </p:sp>
      <p:sp>
        <p:nvSpPr>
          <p:cNvPr id="4" name="Slide Number Placeholder 3">
            <a:extLst>
              <a:ext uri="{FF2B5EF4-FFF2-40B4-BE49-F238E27FC236}">
                <a16:creationId xmlns:a16="http://schemas.microsoft.com/office/drawing/2014/main" id="{3D3E5A97-9696-07E3-0BE0-C86314F0FB52}"/>
              </a:ext>
            </a:extLst>
          </p:cNvPr>
          <p:cNvSpPr>
            <a:spLocks noGrp="1"/>
          </p:cNvSpPr>
          <p:nvPr>
            <p:ph type="sldNum" sz="quarter" idx="12"/>
          </p:nvPr>
        </p:nvSpPr>
        <p:spPr/>
        <p:txBody>
          <a:bodyPr/>
          <a:lstStyle/>
          <a:p>
            <a:fld id="{24B95961-1659-48D6-A37C-C55F5433FD30}" type="slidenum">
              <a:rPr lang="en-US" smtClean="0"/>
              <a:pPr/>
              <a:t>34</a:t>
            </a:fld>
            <a:endParaRPr lang="en-US"/>
          </a:p>
        </p:txBody>
      </p:sp>
      <p:pic>
        <p:nvPicPr>
          <p:cNvPr id="7" name="Picture 6">
            <a:extLst>
              <a:ext uri="{FF2B5EF4-FFF2-40B4-BE49-F238E27FC236}">
                <a16:creationId xmlns:a16="http://schemas.microsoft.com/office/drawing/2014/main" id="{B70E0C84-F9CC-4AB9-FD27-EA18B9310DC7}"/>
              </a:ext>
            </a:extLst>
          </p:cNvPr>
          <p:cNvPicPr>
            <a:picLocks noChangeAspect="1"/>
          </p:cNvPicPr>
          <p:nvPr/>
        </p:nvPicPr>
        <p:blipFill>
          <a:blip r:embed="rId2"/>
          <a:stretch>
            <a:fillRect/>
          </a:stretch>
        </p:blipFill>
        <p:spPr>
          <a:xfrm>
            <a:off x="1867899" y="1409318"/>
            <a:ext cx="8457201" cy="9866735"/>
          </a:xfrm>
          <a:prstGeom prst="rect">
            <a:avLst/>
          </a:prstGeom>
          <a:ln w="76200">
            <a:solidFill>
              <a:srgbClr val="00B050"/>
            </a:solidFill>
          </a:ln>
        </p:spPr>
      </p:pic>
      <p:pic>
        <p:nvPicPr>
          <p:cNvPr id="9" name="Picture 8">
            <a:extLst>
              <a:ext uri="{FF2B5EF4-FFF2-40B4-BE49-F238E27FC236}">
                <a16:creationId xmlns:a16="http://schemas.microsoft.com/office/drawing/2014/main" id="{0C2411C7-2A21-924E-D5E6-D7F19CC13944}"/>
              </a:ext>
            </a:extLst>
          </p:cNvPr>
          <p:cNvPicPr>
            <a:picLocks noChangeAspect="1"/>
          </p:cNvPicPr>
          <p:nvPr/>
        </p:nvPicPr>
        <p:blipFill>
          <a:blip r:embed="rId3"/>
          <a:stretch>
            <a:fillRect/>
          </a:stretch>
        </p:blipFill>
        <p:spPr>
          <a:xfrm>
            <a:off x="2796671" y="1563247"/>
            <a:ext cx="4815208" cy="4918034"/>
          </a:xfrm>
          <a:prstGeom prst="rect">
            <a:avLst/>
          </a:prstGeom>
          <a:ln w="38100">
            <a:solidFill>
              <a:srgbClr val="00B050"/>
            </a:solidFill>
          </a:ln>
        </p:spPr>
      </p:pic>
      <p:pic>
        <p:nvPicPr>
          <p:cNvPr id="11" name="Picture 10">
            <a:extLst>
              <a:ext uri="{FF2B5EF4-FFF2-40B4-BE49-F238E27FC236}">
                <a16:creationId xmlns:a16="http://schemas.microsoft.com/office/drawing/2014/main" id="{EC94FF75-B952-6664-F5F4-15DC308CED85}"/>
              </a:ext>
            </a:extLst>
          </p:cNvPr>
          <p:cNvPicPr>
            <a:picLocks noChangeAspect="1"/>
          </p:cNvPicPr>
          <p:nvPr/>
        </p:nvPicPr>
        <p:blipFill>
          <a:blip r:embed="rId4"/>
          <a:stretch>
            <a:fillRect/>
          </a:stretch>
        </p:blipFill>
        <p:spPr>
          <a:xfrm>
            <a:off x="3660431" y="1906001"/>
            <a:ext cx="4695856" cy="4688205"/>
          </a:xfrm>
          <a:prstGeom prst="rect">
            <a:avLst/>
          </a:prstGeom>
          <a:ln w="38100">
            <a:solidFill>
              <a:srgbClr val="00B050"/>
            </a:solidFill>
          </a:ln>
        </p:spPr>
      </p:pic>
      <p:pic>
        <p:nvPicPr>
          <p:cNvPr id="13" name="Picture 12">
            <a:extLst>
              <a:ext uri="{FF2B5EF4-FFF2-40B4-BE49-F238E27FC236}">
                <a16:creationId xmlns:a16="http://schemas.microsoft.com/office/drawing/2014/main" id="{8ECC6A66-D463-C99A-29A7-4C60BA8356E7}"/>
              </a:ext>
            </a:extLst>
          </p:cNvPr>
          <p:cNvPicPr>
            <a:picLocks noChangeAspect="1"/>
          </p:cNvPicPr>
          <p:nvPr/>
        </p:nvPicPr>
        <p:blipFill>
          <a:blip r:embed="rId5"/>
          <a:stretch>
            <a:fillRect/>
          </a:stretch>
        </p:blipFill>
        <p:spPr>
          <a:xfrm>
            <a:off x="4688291" y="2219416"/>
            <a:ext cx="4439867" cy="4487715"/>
          </a:xfrm>
          <a:prstGeom prst="rect">
            <a:avLst/>
          </a:prstGeom>
          <a:ln w="38100">
            <a:solidFill>
              <a:srgbClr val="00B050"/>
            </a:solidFill>
          </a:ln>
        </p:spPr>
      </p:pic>
      <p:pic>
        <p:nvPicPr>
          <p:cNvPr id="15" name="Picture 14">
            <a:extLst>
              <a:ext uri="{FF2B5EF4-FFF2-40B4-BE49-F238E27FC236}">
                <a16:creationId xmlns:a16="http://schemas.microsoft.com/office/drawing/2014/main" id="{7E2C48AC-F87A-8522-BDFF-42759C3D3255}"/>
              </a:ext>
            </a:extLst>
          </p:cNvPr>
          <p:cNvPicPr>
            <a:picLocks noChangeAspect="1"/>
          </p:cNvPicPr>
          <p:nvPr/>
        </p:nvPicPr>
        <p:blipFill>
          <a:blip r:embed="rId6"/>
          <a:stretch>
            <a:fillRect/>
          </a:stretch>
        </p:blipFill>
        <p:spPr>
          <a:xfrm>
            <a:off x="6767779" y="4729792"/>
            <a:ext cx="3631660" cy="1826924"/>
          </a:xfrm>
          <a:prstGeom prst="rect">
            <a:avLst/>
          </a:prstGeom>
          <a:ln w="38100">
            <a:solidFill>
              <a:srgbClr val="00B050"/>
            </a:solidFill>
          </a:ln>
        </p:spPr>
      </p:pic>
    </p:spTree>
    <p:extLst>
      <p:ext uri="{BB962C8B-B14F-4D97-AF65-F5344CB8AC3E}">
        <p14:creationId xmlns:p14="http://schemas.microsoft.com/office/powerpoint/2010/main" val="427291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1.48148E-6 L -0.25625 -0.38843 " pathEditMode="relative" rAng="0" ptsTypes="AA">
                                      <p:cBhvr>
                                        <p:cTn id="6" dur="2000" fill="hold"/>
                                        <p:tgtEl>
                                          <p:spTgt spid="7"/>
                                        </p:tgtEl>
                                        <p:attrNameLst>
                                          <p:attrName>ppt_x</p:attrName>
                                          <p:attrName>ppt_y</p:attrName>
                                        </p:attrNameLst>
                                      </p:cBhvr>
                                      <p:rCtr x="-12812" y="-19421"/>
                                    </p:animMotion>
                                  </p:childTnLst>
                                </p:cTn>
                              </p:par>
                              <p:par>
                                <p:cTn id="7" presetID="6" presetClass="emph" presetSubtype="0" fill="hold" nodeType="withEffect">
                                  <p:stCondLst>
                                    <p:cond delay="0"/>
                                  </p:stCondLst>
                                  <p:childTnLst>
                                    <p:animScale>
                                      <p:cBhvr>
                                        <p:cTn id="8" dur="2000" fill="hold"/>
                                        <p:tgtEl>
                                          <p:spTgt spid="7"/>
                                        </p:tgtEl>
                                      </p:cBhvr>
                                      <p:by x="50000" y="50000"/>
                                    </p:animScale>
                                  </p:childTnLst>
                                </p:cTn>
                              </p:par>
                            </p:childTnLst>
                          </p:cTn>
                        </p:par>
                        <p:par>
                          <p:cTn id="9" fill="hold">
                            <p:stCondLst>
                              <p:cond delay="2000"/>
                            </p:stCondLst>
                            <p:childTnLst>
                              <p:par>
                                <p:cTn id="10" presetID="22" presetClass="entr" presetSubtype="8" fill="hold" nodeType="afterEffect">
                                  <p:stCondLst>
                                    <p:cond delay="20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par>
                          <p:cTn id="13" fill="hold">
                            <p:stCondLst>
                              <p:cond delay="6000"/>
                            </p:stCondLst>
                            <p:childTnLst>
                              <p:par>
                                <p:cTn id="14" presetID="22" presetClass="entr" presetSubtype="8" fill="hold" nodeType="afterEffect">
                                  <p:stCondLst>
                                    <p:cond delay="200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2000"/>
                                        <p:tgtEl>
                                          <p:spTgt spid="11"/>
                                        </p:tgtEl>
                                      </p:cBhvr>
                                    </p:animEffect>
                                  </p:childTnLst>
                                </p:cTn>
                              </p:par>
                            </p:childTnLst>
                          </p:cTn>
                        </p:par>
                        <p:par>
                          <p:cTn id="17" fill="hold">
                            <p:stCondLst>
                              <p:cond delay="10000"/>
                            </p:stCondLst>
                            <p:childTnLst>
                              <p:par>
                                <p:cTn id="18" presetID="22" presetClass="entr" presetSubtype="8" fill="hold" nodeType="afterEffect">
                                  <p:stCondLst>
                                    <p:cond delay="200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2000"/>
                                        <p:tgtEl>
                                          <p:spTgt spid="13"/>
                                        </p:tgtEl>
                                      </p:cBhvr>
                                    </p:animEffect>
                                  </p:childTnLst>
                                </p:cTn>
                              </p:par>
                            </p:childTnLst>
                          </p:cTn>
                        </p:par>
                        <p:par>
                          <p:cTn id="21" fill="hold">
                            <p:stCondLst>
                              <p:cond delay="14000"/>
                            </p:stCondLst>
                            <p:childTnLst>
                              <p:par>
                                <p:cTn id="22" presetID="22" presetClass="entr" presetSubtype="8" fill="hold" nodeType="after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IMG_3199"/>
          <p:cNvPicPr>
            <a:picLocks noChangeAspect="1" noChangeArrowheads="1"/>
          </p:cNvPicPr>
          <p:nvPr/>
        </p:nvPicPr>
        <p:blipFill>
          <a:blip r:embed="rId3" cstate="print">
            <a:clrChange>
              <a:clrFrom>
                <a:srgbClr val="FFFFFF"/>
              </a:clrFrom>
              <a:clrTo>
                <a:srgbClr val="FFFFFF">
                  <a:alpha val="0"/>
                </a:srgbClr>
              </a:clrTo>
            </a:clrChange>
            <a:lum bright="10000"/>
          </a:blip>
          <a:srcRect/>
          <a:stretch>
            <a:fillRect/>
          </a:stretch>
        </p:blipFill>
        <p:spPr bwMode="auto">
          <a:xfrm>
            <a:off x="2697164" y="1117600"/>
            <a:ext cx="6802437" cy="5100638"/>
          </a:xfrm>
          <a:prstGeom prst="rect">
            <a:avLst/>
          </a:prstGeom>
          <a:noFill/>
          <a:ln w="9525">
            <a:noFill/>
            <a:miter lim="800000"/>
            <a:headEnd/>
            <a:tailEnd/>
          </a:ln>
        </p:spPr>
      </p:pic>
      <p:sp>
        <p:nvSpPr>
          <p:cNvPr id="19459" name="Rectangle 2"/>
          <p:cNvSpPr>
            <a:spLocks noGrp="1" noChangeArrowheads="1"/>
          </p:cNvSpPr>
          <p:nvPr>
            <p:ph type="title"/>
          </p:nvPr>
        </p:nvSpPr>
        <p:spPr/>
        <p:txBody>
          <a:bodyPr/>
          <a:lstStyle/>
          <a:p>
            <a:pPr eaLnBrk="1" hangingPunct="1"/>
            <a:r>
              <a:rPr lang="en-US"/>
              <a:t>Virtual Terminal – Presentation</a:t>
            </a:r>
          </a:p>
        </p:txBody>
      </p:sp>
      <p:sp>
        <p:nvSpPr>
          <p:cNvPr id="11" name="Date Placeholder 10"/>
          <p:cNvSpPr>
            <a:spLocks noGrp="1"/>
          </p:cNvSpPr>
          <p:nvPr>
            <p:ph type="dt" sz="half" idx="10"/>
          </p:nvPr>
        </p:nvSpPr>
        <p:spPr/>
        <p:txBody>
          <a:bodyPr/>
          <a:lstStyle/>
          <a:p>
            <a:r>
              <a:rPr lang="en-US"/>
              <a:t>11 June 2024</a:t>
            </a:r>
          </a:p>
        </p:txBody>
      </p:sp>
      <p:sp>
        <p:nvSpPr>
          <p:cNvPr id="13" name="Footer Placeholder 12"/>
          <p:cNvSpPr>
            <a:spLocks noGrp="1"/>
          </p:cNvSpPr>
          <p:nvPr>
            <p:ph type="ftr" sz="quarter" idx="11"/>
          </p:nvPr>
        </p:nvSpPr>
        <p:spPr/>
        <p:txBody>
          <a:bodyPr/>
          <a:lstStyle/>
          <a:p>
            <a:r>
              <a:rPr lang="en-US"/>
              <a:t>Cyber Tractor Challenge - VT and Lab</a:t>
            </a:r>
          </a:p>
        </p:txBody>
      </p:sp>
      <p:sp>
        <p:nvSpPr>
          <p:cNvPr id="12" name="Slide Number Placeholder 11"/>
          <p:cNvSpPr>
            <a:spLocks noGrp="1"/>
          </p:cNvSpPr>
          <p:nvPr>
            <p:ph type="sldNum" sz="quarter" idx="12"/>
          </p:nvPr>
        </p:nvSpPr>
        <p:spPr/>
        <p:txBody>
          <a:bodyPr/>
          <a:lstStyle/>
          <a:p>
            <a:fld id="{BE0B90C5-6C8E-42AB-9CDB-3C4737287965}" type="slidenum">
              <a:rPr lang="en-US" smtClean="0"/>
              <a:pPr/>
              <a:t>35</a:t>
            </a:fld>
            <a:endParaRPr lang="en-US"/>
          </a:p>
        </p:txBody>
      </p:sp>
      <p:grpSp>
        <p:nvGrpSpPr>
          <p:cNvPr id="2" name="Group 11"/>
          <p:cNvGrpSpPr>
            <a:grpSpLocks/>
          </p:cNvGrpSpPr>
          <p:nvPr/>
        </p:nvGrpSpPr>
        <p:grpSpPr bwMode="auto">
          <a:xfrm>
            <a:off x="2152650" y="1697039"/>
            <a:ext cx="7162800" cy="3867150"/>
            <a:chOff x="396" y="1069"/>
            <a:chExt cx="4512" cy="2436"/>
          </a:xfrm>
        </p:grpSpPr>
        <p:sp>
          <p:nvSpPr>
            <p:cNvPr id="19461" name="AutoShape 5"/>
            <p:cNvSpPr>
              <a:spLocks/>
            </p:cNvSpPr>
            <p:nvPr/>
          </p:nvSpPr>
          <p:spPr bwMode="auto">
            <a:xfrm>
              <a:off x="4332" y="1069"/>
              <a:ext cx="576" cy="233"/>
            </a:xfrm>
            <a:prstGeom prst="borderCallout1">
              <a:avLst>
                <a:gd name="adj1" fmla="val 18750"/>
                <a:gd name="adj2" fmla="val -8333"/>
                <a:gd name="adj3" fmla="val 186199"/>
                <a:gd name="adj4" fmla="val -103472"/>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a:t>Key</a:t>
              </a:r>
            </a:p>
          </p:txBody>
        </p:sp>
        <p:sp>
          <p:nvSpPr>
            <p:cNvPr id="19462" name="AutoShape 6"/>
            <p:cNvSpPr>
              <a:spLocks/>
            </p:cNvSpPr>
            <p:nvPr/>
          </p:nvSpPr>
          <p:spPr bwMode="auto">
            <a:xfrm>
              <a:off x="3996" y="2165"/>
              <a:ext cx="817" cy="233"/>
            </a:xfrm>
            <a:prstGeom prst="borderCallout1">
              <a:avLst>
                <a:gd name="adj1" fmla="val 18750"/>
                <a:gd name="adj2" fmla="val -5875"/>
                <a:gd name="adj3" fmla="val 100259"/>
                <a:gd name="adj4" fmla="val -94736"/>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a:t>Bar Graph</a:t>
              </a:r>
            </a:p>
          </p:txBody>
        </p:sp>
        <p:sp>
          <p:nvSpPr>
            <p:cNvPr id="19463" name="AutoShape 7"/>
            <p:cNvSpPr>
              <a:spLocks/>
            </p:cNvSpPr>
            <p:nvPr/>
          </p:nvSpPr>
          <p:spPr bwMode="auto">
            <a:xfrm>
              <a:off x="396" y="1336"/>
              <a:ext cx="912" cy="582"/>
            </a:xfrm>
            <a:prstGeom prst="borderCallout1">
              <a:avLst>
                <a:gd name="adj1" fmla="val 16366"/>
                <a:gd name="adj2" fmla="val 105264"/>
                <a:gd name="adj3" fmla="val 117549"/>
                <a:gd name="adj4" fmla="val 214782"/>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dirty="0"/>
                <a:t>Polygons, Lines, Bitmaps</a:t>
              </a:r>
            </a:p>
          </p:txBody>
        </p:sp>
        <p:sp>
          <p:nvSpPr>
            <p:cNvPr id="19464" name="AutoShape 8"/>
            <p:cNvSpPr>
              <a:spLocks/>
            </p:cNvSpPr>
            <p:nvPr/>
          </p:nvSpPr>
          <p:spPr bwMode="auto">
            <a:xfrm>
              <a:off x="594" y="2556"/>
              <a:ext cx="991" cy="407"/>
            </a:xfrm>
            <a:prstGeom prst="borderCallout1">
              <a:avLst>
                <a:gd name="adj1" fmla="val 26968"/>
                <a:gd name="adj2" fmla="val 105875"/>
                <a:gd name="adj3" fmla="val 8871"/>
                <a:gd name="adj4" fmla="val 146841"/>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dirty="0"/>
                <a:t>Ellipse, Bitmaps</a:t>
              </a:r>
            </a:p>
          </p:txBody>
        </p:sp>
        <p:sp>
          <p:nvSpPr>
            <p:cNvPr id="19465" name="AutoShape 9"/>
            <p:cNvSpPr>
              <a:spLocks/>
            </p:cNvSpPr>
            <p:nvPr/>
          </p:nvSpPr>
          <p:spPr bwMode="auto">
            <a:xfrm>
              <a:off x="886" y="3272"/>
              <a:ext cx="912" cy="233"/>
            </a:xfrm>
            <a:prstGeom prst="borderCallout1">
              <a:avLst>
                <a:gd name="adj1" fmla="val 26968"/>
                <a:gd name="adj2" fmla="val 105264"/>
                <a:gd name="adj3" fmla="val -100750"/>
                <a:gd name="adj4" fmla="val 187389"/>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a:t>Numbers</a:t>
              </a:r>
            </a:p>
          </p:txBody>
        </p:sp>
        <p:sp>
          <p:nvSpPr>
            <p:cNvPr id="19466" name="AutoShape 10"/>
            <p:cNvSpPr>
              <a:spLocks/>
            </p:cNvSpPr>
            <p:nvPr/>
          </p:nvSpPr>
          <p:spPr bwMode="auto">
            <a:xfrm>
              <a:off x="3695" y="3189"/>
              <a:ext cx="912" cy="233"/>
            </a:xfrm>
            <a:prstGeom prst="borderCallout1">
              <a:avLst>
                <a:gd name="adj1" fmla="val 26968"/>
                <a:gd name="adj2" fmla="val -5264"/>
                <a:gd name="adj3" fmla="val -84269"/>
                <a:gd name="adj4" fmla="val -58662"/>
              </a:avLst>
            </a:prstGeom>
            <a:ln>
              <a:headEnd/>
              <a:tailEnd type="triangle" w="med" len="me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a:t>Text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60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Agenda</a:t>
            </a:r>
          </a:p>
        </p:txBody>
      </p:sp>
      <p:sp>
        <p:nvSpPr>
          <p:cNvPr id="4" name="Date Placeholder 3"/>
          <p:cNvSpPr>
            <a:spLocks noGrp="1"/>
          </p:cNvSpPr>
          <p:nvPr>
            <p:ph type="dt" sz="half" idx="10"/>
          </p:nvPr>
        </p:nvSpPr>
        <p:spPr/>
        <p:txBody>
          <a:bodyPr/>
          <a:lstStyle/>
          <a:p>
            <a:r>
              <a:rPr lang="en-US"/>
              <a:t>11 June 2024</a:t>
            </a:r>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36</a:t>
            </a:fld>
            <a:endParaRPr lang="en-US"/>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a:p>
            <a:endParaRPr lang="en-US" dirty="0"/>
          </a:p>
        </p:txBody>
      </p:sp>
      <p:grpSp>
        <p:nvGrpSpPr>
          <p:cNvPr id="3" name="Group 2">
            <a:extLst>
              <a:ext uri="{FF2B5EF4-FFF2-40B4-BE49-F238E27FC236}">
                <a16:creationId xmlns:a16="http://schemas.microsoft.com/office/drawing/2014/main" id="{0281C35E-0641-32BA-1E4C-88A745EC66F3}"/>
              </a:ext>
            </a:extLst>
          </p:cNvPr>
          <p:cNvGrpSpPr/>
          <p:nvPr/>
        </p:nvGrpSpPr>
        <p:grpSpPr>
          <a:xfrm>
            <a:off x="221974" y="2524326"/>
            <a:ext cx="11748052" cy="533400"/>
            <a:chOff x="-1302026" y="1295400"/>
            <a:chExt cx="11748052" cy="533400"/>
          </a:xfrm>
          <a:solidFill>
            <a:srgbClr val="008000"/>
          </a:solidFill>
        </p:grpSpPr>
        <p:sp>
          <p:nvSpPr>
            <p:cNvPr id="8" name="Isosceles Triangle 7">
              <a:extLst>
                <a:ext uri="{FF2B5EF4-FFF2-40B4-BE49-F238E27FC236}">
                  <a16:creationId xmlns:a16="http://schemas.microsoft.com/office/drawing/2014/main" id="{B9E68290-5B6E-866E-AC99-850874165A30}"/>
                </a:ext>
              </a:extLst>
            </p:cNvPr>
            <p:cNvSpPr/>
            <p:nvPr/>
          </p:nvSpPr>
          <p:spPr>
            <a:xfrm rot="5400000">
              <a:off x="-13401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6B6E2934-3C29-7309-B797-1E1C23B6676D}"/>
                </a:ext>
              </a:extLst>
            </p:cNvPr>
            <p:cNvSpPr/>
            <p:nvPr/>
          </p:nvSpPr>
          <p:spPr>
            <a:xfrm rot="16200000">
              <a:off x="99507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t>Developer Perspective</a:t>
            </a:r>
          </a:p>
        </p:txBody>
      </p:sp>
      <p:sp>
        <p:nvSpPr>
          <p:cNvPr id="20483" name="Rectangle 3"/>
          <p:cNvSpPr>
            <a:spLocks noGrp="1" noChangeArrowheads="1"/>
          </p:cNvSpPr>
          <p:nvPr>
            <p:ph idx="1"/>
          </p:nvPr>
        </p:nvSpPr>
        <p:spPr/>
        <p:txBody>
          <a:bodyPr/>
          <a:lstStyle/>
          <a:p>
            <a:pPr eaLnBrk="1" hangingPunct="1"/>
            <a:r>
              <a:rPr lang="en-US"/>
              <a:t>Object Pool Construction</a:t>
            </a:r>
          </a:p>
          <a:p>
            <a:pPr lvl="1" eaLnBrk="1" hangingPunct="1"/>
            <a:r>
              <a:rPr lang="en-US"/>
              <a:t>Ex. Definition of a Data Mask</a:t>
            </a:r>
          </a:p>
          <a:p>
            <a:pPr eaLnBrk="1" hangingPunct="1"/>
            <a:r>
              <a:rPr lang="en-US"/>
              <a:t>Authoring Tools</a:t>
            </a:r>
          </a:p>
          <a:p>
            <a:pPr eaLnBrk="1" hangingPunct="1"/>
            <a:r>
              <a:rPr lang="en-US"/>
              <a:t>Implantation Into a Controller</a:t>
            </a:r>
          </a:p>
          <a:p>
            <a:pPr eaLnBrk="1" hangingPunct="1"/>
            <a:r>
              <a:rPr lang="en-US"/>
              <a:t>Communication with VT</a:t>
            </a:r>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p>
        </p:txBody>
      </p:sp>
      <p:sp>
        <p:nvSpPr>
          <p:cNvPr id="5" name="Slide Number Placeholder 4"/>
          <p:cNvSpPr>
            <a:spLocks noGrp="1"/>
          </p:cNvSpPr>
          <p:nvPr>
            <p:ph type="sldNum" sz="quarter" idx="12"/>
          </p:nvPr>
        </p:nvSpPr>
        <p:spPr/>
        <p:txBody>
          <a:bodyPr/>
          <a:lstStyle/>
          <a:p>
            <a:fld id="{FBA0E4BF-34C5-4DA2-8DA3-67D2121B5C85}"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 Hierarchy</a:t>
            </a:r>
          </a:p>
        </p:txBody>
      </p:sp>
      <p:sp>
        <p:nvSpPr>
          <p:cNvPr id="3" name="Content Placeholder 2"/>
          <p:cNvSpPr>
            <a:spLocks noGrp="1"/>
          </p:cNvSpPr>
          <p:nvPr>
            <p:ph sz="half" idx="1"/>
          </p:nvPr>
        </p:nvSpPr>
        <p:spPr/>
        <p:txBody>
          <a:bodyPr>
            <a:normAutofit/>
          </a:bodyPr>
          <a:lstStyle/>
          <a:p>
            <a:r>
              <a:rPr lang="en-US" dirty="0"/>
              <a:t>Parent Object can have 0 to 255 Child Objects</a:t>
            </a:r>
          </a:p>
          <a:p>
            <a:r>
              <a:rPr lang="en-US" dirty="0"/>
              <a:t>Many Child Objects can be a Parent Object</a:t>
            </a:r>
          </a:p>
          <a:p>
            <a:r>
              <a:rPr lang="en-US" dirty="0"/>
              <a:t>Objects can be “reused” for efficiency</a:t>
            </a:r>
          </a:p>
          <a:p>
            <a:endParaRPr lang="en-US" dirty="0"/>
          </a:p>
        </p:txBody>
      </p:sp>
      <p:sp>
        <p:nvSpPr>
          <p:cNvPr id="13" name="Content Placeholder 12">
            <a:extLst>
              <a:ext uri="{FF2B5EF4-FFF2-40B4-BE49-F238E27FC236}">
                <a16:creationId xmlns:a16="http://schemas.microsoft.com/office/drawing/2014/main" id="{724157E0-4733-472E-8F9A-C1227F158170}"/>
              </a:ext>
            </a:extLst>
          </p:cNvPr>
          <p:cNvSpPr>
            <a:spLocks noGrp="1"/>
          </p:cNvSpPr>
          <p:nvPr>
            <p:ph sz="half" idx="2"/>
          </p:nvPr>
        </p:nvSpPr>
        <p:spPr/>
        <p:txBody>
          <a:bodyPr>
            <a:normAutofit/>
          </a:bodyPr>
          <a:lstStyle/>
          <a:p>
            <a:endParaRPr lang="en-US"/>
          </a:p>
        </p:txBody>
      </p:sp>
      <p:sp>
        <p:nvSpPr>
          <p:cNvPr id="4" name="Date Placeholder 3"/>
          <p:cNvSpPr>
            <a:spLocks noGrp="1"/>
          </p:cNvSpPr>
          <p:nvPr>
            <p:ph type="dt" sz="half" idx="10"/>
          </p:nvPr>
        </p:nvSpPr>
        <p:spPr/>
        <p:txBody>
          <a:bodyPr/>
          <a:lstStyle/>
          <a:p>
            <a:r>
              <a:rPr lang="en-US"/>
              <a:t>11 June 2024</a:t>
            </a:r>
            <a:endParaRPr lang="en-GB" dirty="0"/>
          </a:p>
        </p:txBody>
      </p:sp>
      <p:sp>
        <p:nvSpPr>
          <p:cNvPr id="5" name="Footer Placeholder 4"/>
          <p:cNvSpPr>
            <a:spLocks noGrp="1"/>
          </p:cNvSpPr>
          <p:nvPr>
            <p:ph type="ftr" sz="quarter" idx="11"/>
          </p:nvPr>
        </p:nvSpPr>
        <p:spPr/>
        <p:txBody>
          <a:bodyPr/>
          <a:lstStyle/>
          <a:p>
            <a:r>
              <a:rPr lang="en-US"/>
              <a:t>Cyber Tractor Challenge - VT and Lab</a:t>
            </a:r>
            <a:endParaRPr lang="en-GB"/>
          </a:p>
        </p:txBody>
      </p:sp>
      <p:sp>
        <p:nvSpPr>
          <p:cNvPr id="7" name="Slide Number Placeholder 6"/>
          <p:cNvSpPr>
            <a:spLocks noGrp="1"/>
          </p:cNvSpPr>
          <p:nvPr>
            <p:ph type="sldNum" sz="quarter" idx="12"/>
          </p:nvPr>
        </p:nvSpPr>
        <p:spPr/>
        <p:txBody>
          <a:bodyPr/>
          <a:lstStyle/>
          <a:p>
            <a:fld id="{FBA0E4BF-34C5-4DA2-8DA3-67D2121B5C85}" type="slidenum">
              <a:rPr lang="en-US" smtClean="0"/>
              <a:pPr/>
              <a:t>38</a:t>
            </a:fld>
            <a:endParaRPr lang="en-US"/>
          </a:p>
        </p:txBody>
      </p:sp>
      <p:graphicFrame>
        <p:nvGraphicFramePr>
          <p:cNvPr id="6" name="Diagram 5"/>
          <p:cNvGraphicFramePr/>
          <p:nvPr>
            <p:extLst>
              <p:ext uri="{D42A27DB-BD31-4B8C-83A1-F6EECF244321}">
                <p14:modId xmlns:p14="http://schemas.microsoft.com/office/powerpoint/2010/main" val="515320674"/>
              </p:ext>
            </p:extLst>
          </p:nvPr>
        </p:nvGraphicFramePr>
        <p:xfrm>
          <a:off x="4945616" y="2377191"/>
          <a:ext cx="5722385" cy="3274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4845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13314" y="1424315"/>
            <a:ext cx="3054350" cy="3057525"/>
          </a:xfrm>
          <a:prstGeom prst="rect">
            <a:avLst/>
          </a:prstGeom>
          <a:solidFill>
            <a:srgbClr val="FFFFCC"/>
          </a:solidFill>
          <a:ln>
            <a:solidFill>
              <a:schemeClr val="bg1">
                <a:lumMod val="8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ate Placeholder 5"/>
          <p:cNvSpPr>
            <a:spLocks noGrp="1"/>
          </p:cNvSpPr>
          <p:nvPr>
            <p:ph type="dt" sz="half" idx="10"/>
          </p:nvPr>
        </p:nvSpPr>
        <p:spPr/>
        <p:txBody>
          <a:bodyPr/>
          <a:lstStyle/>
          <a:p>
            <a:r>
              <a:rPr lang="en-US"/>
              <a:t>11 June 2024</a:t>
            </a:r>
          </a:p>
        </p:txBody>
      </p:sp>
      <p:sp>
        <p:nvSpPr>
          <p:cNvPr id="8" name="Footer Placeholder 7"/>
          <p:cNvSpPr>
            <a:spLocks noGrp="1"/>
          </p:cNvSpPr>
          <p:nvPr>
            <p:ph type="ftr" sz="quarter" idx="11"/>
          </p:nvPr>
        </p:nvSpPr>
        <p:spPr/>
        <p:txBody>
          <a:bodyPr/>
          <a:lstStyle/>
          <a:p>
            <a:r>
              <a:rPr lang="en-US"/>
              <a:t>Cyber Tractor Challenge - VT and Lab</a:t>
            </a:r>
          </a:p>
        </p:txBody>
      </p:sp>
      <p:sp>
        <p:nvSpPr>
          <p:cNvPr id="5124" name="Rectangle 2"/>
          <p:cNvSpPr>
            <a:spLocks noGrp="1" noChangeArrowheads="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fontScale="90000"/>
          </a:bodyPr>
          <a:lstStyle/>
          <a:p>
            <a:pPr algn="ctr"/>
            <a:r>
              <a:rPr lang="en-US" dirty="0"/>
              <a:t>Object - Hierarchy</a:t>
            </a:r>
          </a:p>
        </p:txBody>
      </p:sp>
      <p:sp>
        <p:nvSpPr>
          <p:cNvPr id="5125" name="Rectangle 3"/>
          <p:cNvSpPr>
            <a:spLocks noChangeArrowheads="1"/>
          </p:cNvSpPr>
          <p:nvPr/>
        </p:nvSpPr>
        <p:spPr bwMode="auto">
          <a:xfrm>
            <a:off x="3438525" y="85725"/>
            <a:ext cx="9144000" cy="369332"/>
          </a:xfrm>
          <a:prstGeom prst="rect">
            <a:avLst/>
          </a:prstGeom>
          <a:noFill/>
          <a:ln w="76200">
            <a:noFill/>
            <a:miter lim="800000"/>
            <a:headEnd/>
            <a:tailEnd/>
          </a:ln>
        </p:spPr>
        <p:txBody>
          <a:bodyPr>
            <a:spAutoFit/>
          </a:bodyPr>
          <a:lstStyle/>
          <a:p>
            <a:endParaRPr lang="en-US"/>
          </a:p>
        </p:txBody>
      </p:sp>
      <p:sp>
        <p:nvSpPr>
          <p:cNvPr id="3" name="Rectangle 2"/>
          <p:cNvSpPr/>
          <p:nvPr/>
        </p:nvSpPr>
        <p:spPr>
          <a:xfrm>
            <a:off x="5314950" y="2732956"/>
            <a:ext cx="2997200" cy="990600"/>
          </a:xfrm>
          <a:prstGeom prst="rect">
            <a:avLst/>
          </a:prstGeom>
          <a:solidFill>
            <a:srgbClr val="FFFF99"/>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857750" y="3942905"/>
            <a:ext cx="2997200" cy="813435"/>
          </a:xfrm>
          <a:prstGeom prst="rect">
            <a:avLst/>
          </a:prstGeom>
          <a:solidFill>
            <a:srgbClr val="FFFF99"/>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051424" y="5122535"/>
            <a:ext cx="2997200" cy="781050"/>
          </a:xfrm>
          <a:prstGeom prst="rect">
            <a:avLst/>
          </a:prstGeom>
          <a:solidFill>
            <a:srgbClr val="FFFF99"/>
          </a:solidFill>
          <a:ln>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100264" y="1424315"/>
            <a:ext cx="2505075" cy="26161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1100" i="1" dirty="0">
                <a:latin typeface="Verdana" panose="020B0604030504040204" pitchFamily="34" charset="0"/>
                <a:ea typeface="Verdana" panose="020B0604030504040204" pitchFamily="34" charset="0"/>
                <a:cs typeface="Verdana" panose="020B0604030504040204" pitchFamily="34" charset="0"/>
              </a:rPr>
              <a:t>Performance Monitor - Settings</a:t>
            </a:r>
          </a:p>
        </p:txBody>
      </p:sp>
      <p:sp>
        <p:nvSpPr>
          <p:cNvPr id="15" name="TextBox 14"/>
          <p:cNvSpPr txBox="1"/>
          <p:nvPr/>
        </p:nvSpPr>
        <p:spPr>
          <a:xfrm>
            <a:off x="2345529" y="1766348"/>
            <a:ext cx="1423988"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Implement</a:t>
            </a:r>
          </a:p>
          <a:p>
            <a:pPr algn="r"/>
            <a:r>
              <a:rPr lang="en-US" sz="1100" i="1" dirty="0">
                <a:latin typeface="Verdana" panose="020B0604030504040204" pitchFamily="34" charset="0"/>
                <a:ea typeface="Verdana" panose="020B0604030504040204" pitchFamily="34" charset="0"/>
                <a:cs typeface="Verdana" panose="020B0604030504040204" pitchFamily="34" charset="0"/>
              </a:rPr>
              <a:t>Status Source</a:t>
            </a:r>
          </a:p>
        </p:txBody>
      </p:sp>
      <p:sp>
        <p:nvSpPr>
          <p:cNvPr id="16" name="TextBox 15"/>
          <p:cNvSpPr txBox="1"/>
          <p:nvPr/>
        </p:nvSpPr>
        <p:spPr>
          <a:xfrm>
            <a:off x="2024063" y="2319664"/>
            <a:ext cx="1252537"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Implement</a:t>
            </a:r>
          </a:p>
          <a:p>
            <a:pPr algn="r"/>
            <a:r>
              <a:rPr lang="en-US" sz="1100" i="1" dirty="0">
                <a:latin typeface="Verdana" panose="020B0604030504040204" pitchFamily="34" charset="0"/>
                <a:ea typeface="Verdana" panose="020B0604030504040204" pitchFamily="34" charset="0"/>
                <a:cs typeface="Verdana" panose="020B0604030504040204" pitchFamily="34" charset="0"/>
              </a:rPr>
              <a:t>Width</a:t>
            </a:r>
          </a:p>
        </p:txBody>
      </p:sp>
      <p:sp>
        <p:nvSpPr>
          <p:cNvPr id="17" name="TextBox 16"/>
          <p:cNvSpPr txBox="1"/>
          <p:nvPr/>
        </p:nvSpPr>
        <p:spPr>
          <a:xfrm>
            <a:off x="3486150" y="2261145"/>
            <a:ext cx="521492"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a:t>
            </a:r>
            <a:r>
              <a:rPr lang="en-US" sz="1100" i="1" dirty="0" err="1">
                <a:latin typeface="Verdana" panose="020B0604030504040204" pitchFamily="34" charset="0"/>
                <a:ea typeface="Verdana" panose="020B0604030504040204" pitchFamily="34" charset="0"/>
                <a:cs typeface="Verdana" panose="020B0604030504040204" pitchFamily="34" charset="0"/>
              </a:rPr>
              <a:t>ft</a:t>
            </a:r>
            <a:r>
              <a:rPr lang="en-US" sz="1100" i="1" dirty="0">
                <a:latin typeface="Verdana" panose="020B0604030504040204" pitchFamily="34" charset="0"/>
                <a:ea typeface="Verdana" panose="020B0604030504040204" pitchFamily="34" charset="0"/>
                <a:cs typeface="Verdana" panose="020B0604030504040204" pitchFamily="34" charset="0"/>
              </a:rPr>
              <a:t>)</a:t>
            </a:r>
          </a:p>
        </p:txBody>
      </p:sp>
      <p:sp>
        <p:nvSpPr>
          <p:cNvPr id="18" name="TextBox 17"/>
          <p:cNvSpPr txBox="1"/>
          <p:nvPr/>
        </p:nvSpPr>
        <p:spPr>
          <a:xfrm>
            <a:off x="2036763" y="3148330"/>
            <a:ext cx="1423988"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Time Since Last</a:t>
            </a:r>
            <a:br>
              <a:rPr lang="en-US" sz="1100" i="1" dirty="0">
                <a:latin typeface="Verdana" panose="020B0604030504040204" pitchFamily="34" charset="0"/>
                <a:ea typeface="Verdana" panose="020B0604030504040204" pitchFamily="34" charset="0"/>
                <a:cs typeface="Verdana" panose="020B0604030504040204" pitchFamily="34" charset="0"/>
              </a:rPr>
            </a:br>
            <a:r>
              <a:rPr lang="en-US" sz="1100" i="1" dirty="0">
                <a:latin typeface="Verdana" panose="020B0604030504040204" pitchFamily="34" charset="0"/>
                <a:ea typeface="Verdana" panose="020B0604030504040204" pitchFamily="34" charset="0"/>
                <a:cs typeface="Verdana" panose="020B0604030504040204" pitchFamily="34" charset="0"/>
              </a:rPr>
              <a:t>Reset</a:t>
            </a:r>
          </a:p>
        </p:txBody>
      </p:sp>
      <p:sp>
        <p:nvSpPr>
          <p:cNvPr id="19" name="TextBox 18"/>
          <p:cNvSpPr txBox="1"/>
          <p:nvPr/>
        </p:nvSpPr>
        <p:spPr>
          <a:xfrm>
            <a:off x="3034509" y="3612981"/>
            <a:ext cx="426242"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(h)</a:t>
            </a:r>
          </a:p>
        </p:txBody>
      </p:sp>
      <p:sp>
        <p:nvSpPr>
          <p:cNvPr id="20" name="TextBox 19"/>
          <p:cNvSpPr txBox="1"/>
          <p:nvPr/>
        </p:nvSpPr>
        <p:spPr>
          <a:xfrm>
            <a:off x="2014537" y="4181970"/>
            <a:ext cx="1519238"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Service Interval</a:t>
            </a:r>
          </a:p>
        </p:txBody>
      </p:sp>
      <p:sp>
        <p:nvSpPr>
          <p:cNvPr id="21" name="TextBox 20"/>
          <p:cNvSpPr txBox="1"/>
          <p:nvPr/>
        </p:nvSpPr>
        <p:spPr>
          <a:xfrm>
            <a:off x="3460752" y="4248485"/>
            <a:ext cx="426242"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(h)</a:t>
            </a:r>
          </a:p>
        </p:txBody>
      </p:sp>
      <p:sp>
        <p:nvSpPr>
          <p:cNvPr id="22" name="TextBox 21"/>
          <p:cNvSpPr txBox="1"/>
          <p:nvPr/>
        </p:nvSpPr>
        <p:spPr>
          <a:xfrm>
            <a:off x="2033588" y="4873626"/>
            <a:ext cx="1519238"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Current Recording</a:t>
            </a:r>
          </a:p>
          <a:p>
            <a:pPr algn="r"/>
            <a:r>
              <a:rPr lang="en-US" sz="1100" i="1" dirty="0">
                <a:latin typeface="Verdana" panose="020B0604030504040204" pitchFamily="34" charset="0"/>
                <a:ea typeface="Verdana" panose="020B0604030504040204" pitchFamily="34" charset="0"/>
                <a:cs typeface="Verdana" panose="020B0604030504040204" pitchFamily="34" charset="0"/>
              </a:rPr>
              <a:t>Status</a:t>
            </a:r>
          </a:p>
        </p:txBody>
      </p:sp>
      <p:sp>
        <p:nvSpPr>
          <p:cNvPr id="23" name="TextBox 22"/>
          <p:cNvSpPr txBox="1"/>
          <p:nvPr/>
        </p:nvSpPr>
        <p:spPr>
          <a:xfrm>
            <a:off x="2052638" y="5521325"/>
            <a:ext cx="1519238"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100" i="1" dirty="0">
                <a:latin typeface="Verdana" panose="020B0604030504040204" pitchFamily="34" charset="0"/>
                <a:ea typeface="Verdana" panose="020B0604030504040204" pitchFamily="34" charset="0"/>
                <a:cs typeface="Verdana" panose="020B0604030504040204" pitchFamily="34" charset="0"/>
              </a:rPr>
              <a:t>Recording On/Off</a:t>
            </a:r>
          </a:p>
        </p:txBody>
      </p:sp>
      <p:pic>
        <p:nvPicPr>
          <p:cNvPr id="5132" name="Picture 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13326" y="1657294"/>
            <a:ext cx="1261531" cy="39261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3" name="Picture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40804" y="2205301"/>
            <a:ext cx="329140" cy="22872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134" name="Picture 1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24338" y="2934482"/>
            <a:ext cx="827086" cy="22793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5" name="Picture 1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92138" y="3520265"/>
            <a:ext cx="570312" cy="21183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6" name="Picture 1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12405" y="3955671"/>
            <a:ext cx="523084" cy="22884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7" name="Picture 1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59196" y="4873626"/>
            <a:ext cx="465142" cy="27410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9" name="Picture 1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843338" y="5461630"/>
            <a:ext cx="519112" cy="25955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40" name="Picture 20"/>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55195" y="5903585"/>
            <a:ext cx="336944" cy="1856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42" name="Picture 2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832349" y="3301191"/>
            <a:ext cx="438150" cy="2190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43" name="Picture 2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792138" y="3131179"/>
            <a:ext cx="248846" cy="14139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44" name="Picture 2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571436" y="3466771"/>
            <a:ext cx="119627" cy="14621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123" name="Object 3"/>
          <p:cNvGraphicFramePr>
            <a:graphicFrameLocks noChangeAspect="1"/>
          </p:cNvGraphicFramePr>
          <p:nvPr>
            <p:extLst>
              <p:ext uri="{D42A27DB-BD31-4B8C-83A1-F6EECF244321}">
                <p14:modId xmlns:p14="http://schemas.microsoft.com/office/powerpoint/2010/main" val="3893997785"/>
              </p:ext>
            </p:extLst>
          </p:nvPr>
        </p:nvGraphicFramePr>
        <p:xfrm>
          <a:off x="8177211" y="1398595"/>
          <a:ext cx="3136900" cy="3111500"/>
        </p:xfrm>
        <a:graphic>
          <a:graphicData uri="http://schemas.openxmlformats.org/presentationml/2006/ole">
            <mc:AlternateContent xmlns:mc="http://schemas.openxmlformats.org/markup-compatibility/2006">
              <mc:Choice xmlns:v="urn:schemas-microsoft-com:vml" Requires="v">
                <p:oleObj name="Bitmap Image" r:id="rId13" imgW="4572000" imgH="4533840" progId="Paint.Picture">
                  <p:embed/>
                </p:oleObj>
              </mc:Choice>
              <mc:Fallback>
                <p:oleObj name="Bitmap Image" r:id="rId13" imgW="4572000" imgH="4533840" progId="Paint.Picture">
                  <p:embed/>
                  <p:pic>
                    <p:nvPicPr>
                      <p:cNvPr id="0" name=""/>
                      <p:cNvPicPr>
                        <a:picLocks noChangeAspect="1" noChangeArrowheads="1"/>
                      </p:cNvPicPr>
                      <p:nvPr/>
                    </p:nvPicPr>
                    <p:blipFill>
                      <a:blip r:embed="rId14"/>
                      <a:srcRect/>
                      <a:stretch>
                        <a:fillRect/>
                      </a:stretch>
                    </p:blipFill>
                    <p:spPr bwMode="auto">
                      <a:xfrm>
                        <a:off x="8177211" y="1398595"/>
                        <a:ext cx="3136900" cy="311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Slide Number Placeholder 4"/>
          <p:cNvSpPr>
            <a:spLocks noGrp="1"/>
          </p:cNvSpPr>
          <p:nvPr>
            <p:ph type="sldNum" sz="quarter" idx="12"/>
          </p:nvPr>
        </p:nvSpPr>
        <p:spPr/>
        <p:txBody>
          <a:bodyPr/>
          <a:lstStyle/>
          <a:p>
            <a:fld id="{E2D92875-B5D2-419A-8B37-2F3EF7B07E34}" type="slidenum">
              <a:rPr lang="en-US" smtClean="0"/>
              <a:pPr/>
              <a:t>39</a:t>
            </a:fld>
            <a:endParaRPr lang="en-US"/>
          </a:p>
        </p:txBody>
      </p:sp>
    </p:spTree>
    <p:extLst>
      <p:ext uri="{BB962C8B-B14F-4D97-AF65-F5344CB8AC3E}">
        <p14:creationId xmlns:p14="http://schemas.microsoft.com/office/powerpoint/2010/main" val="22953517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3.7037E-7 L 0.55521 -0.00579 " pathEditMode="relative" rAng="0" ptsTypes="AA">
                                      <p:cBhvr>
                                        <p:cTn id="6" dur="500" fill="hold"/>
                                        <p:tgtEl>
                                          <p:spTgt spid="4"/>
                                        </p:tgtEl>
                                        <p:attrNameLst>
                                          <p:attrName>ppt_x</p:attrName>
                                          <p:attrName>ppt_y</p:attrName>
                                        </p:attrNameLst>
                                      </p:cBhvr>
                                      <p:rCtr x="27760" y="-30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02474 -3.33333E-6 L 0.2392 -0.16342 " pathEditMode="relative" rAng="0" ptsTypes="AA">
                                      <p:cBhvr>
                                        <p:cTn id="10" dur="500" fill="hold"/>
                                        <p:tgtEl>
                                          <p:spTgt spid="3"/>
                                        </p:tgtEl>
                                        <p:attrNameLst>
                                          <p:attrName>ppt_x</p:attrName>
                                          <p:attrName>ppt_y</p:attrName>
                                        </p:attrNameLst>
                                      </p:cBhvr>
                                      <p:rCtr x="10716" y="-8171"/>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16667E-6 7.40741E-7 L 0.27943 -0.17778 " pathEditMode="relative" rAng="0" ptsTypes="AA">
                                      <p:cBhvr>
                                        <p:cTn id="14" dur="500" fill="hold"/>
                                        <p:tgtEl>
                                          <p:spTgt spid="11"/>
                                        </p:tgtEl>
                                        <p:attrNameLst>
                                          <p:attrName>ppt_x</p:attrName>
                                          <p:attrName>ppt_y</p:attrName>
                                        </p:attrNameLst>
                                      </p:cBhvr>
                                      <p:rCtr x="13971" y="-8889"/>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03138 -0.00417 L 0.26042 -0.21621 " pathEditMode="relative" rAng="0" ptsTypes="AA">
                                      <p:cBhvr>
                                        <p:cTn id="18" dur="500" fill="hold"/>
                                        <p:tgtEl>
                                          <p:spTgt spid="12"/>
                                        </p:tgtEl>
                                        <p:attrNameLst>
                                          <p:attrName>ppt_x</p:attrName>
                                          <p:attrName>ppt_y</p:attrName>
                                        </p:attrNameLst>
                                      </p:cBhvr>
                                      <p:rCtr x="11445" y="-10602"/>
                                    </p:animMotion>
                                  </p:childTnLst>
                                </p:cTn>
                              </p:par>
                            </p:childTnLst>
                          </p:cTn>
                        </p:par>
                        <p:par>
                          <p:cTn id="19" fill="hold">
                            <p:stCondLst>
                              <p:cond delay="500"/>
                            </p:stCondLst>
                            <p:childTnLst>
                              <p:par>
                                <p:cTn id="20" presetID="42" presetClass="path" presetSubtype="0" accel="50000" decel="50000" fill="hold" nodeType="afterEffect">
                                  <p:stCondLst>
                                    <p:cond delay="0"/>
                                  </p:stCondLst>
                                  <p:childTnLst>
                                    <p:animMotion origin="layout" path="M -6.25E-7 1.11111E-6 L 0.40287 0.01088 " pathEditMode="relative" rAng="0" ptsTypes="AA">
                                      <p:cBhvr>
                                        <p:cTn id="21" dur="500" fill="hold"/>
                                        <p:tgtEl>
                                          <p:spTgt spid="5132"/>
                                        </p:tgtEl>
                                        <p:attrNameLst>
                                          <p:attrName>ppt_x</p:attrName>
                                          <p:attrName>ppt_y</p:attrName>
                                        </p:attrNameLst>
                                      </p:cBhvr>
                                      <p:rCtr x="20143" y="532"/>
                                    </p:animMotion>
                                  </p:childTnLst>
                                </p:cTn>
                              </p:par>
                            </p:childTnLst>
                          </p:cTn>
                        </p:par>
                        <p:par>
                          <p:cTn id="22" fill="hold">
                            <p:stCondLst>
                              <p:cond delay="1000"/>
                            </p:stCondLst>
                            <p:childTnLst>
                              <p:par>
                                <p:cTn id="23" presetID="42" presetClass="path" presetSubtype="0" accel="50000" decel="50000" fill="hold" nodeType="afterEffect">
                                  <p:stCondLst>
                                    <p:cond delay="0"/>
                                  </p:stCondLst>
                                  <p:childTnLst>
                                    <p:animMotion origin="layout" path="M -0.01783 -4.44444E-6 L 0.44623 -0.05717 " pathEditMode="relative" rAng="0" ptsTypes="AA">
                                      <p:cBhvr>
                                        <p:cTn id="24" dur="500" fill="hold"/>
                                        <p:tgtEl>
                                          <p:spTgt spid="5133"/>
                                        </p:tgtEl>
                                        <p:attrNameLst>
                                          <p:attrName>ppt_x</p:attrName>
                                          <p:attrName>ppt_y</p:attrName>
                                        </p:attrNameLst>
                                      </p:cBhvr>
                                      <p:rCtr x="23203" y="-2870"/>
                                    </p:animMotion>
                                  </p:childTnLst>
                                </p:cTn>
                              </p:par>
                            </p:childTnLst>
                          </p:cTn>
                        </p:par>
                        <p:par>
                          <p:cTn id="25" fill="hold">
                            <p:stCondLst>
                              <p:cond delay="1500"/>
                            </p:stCondLst>
                            <p:childTnLst>
                              <p:par>
                                <p:cTn id="26" presetID="42" presetClass="path" presetSubtype="0" accel="50000" decel="50000" fill="hold" grpId="0" nodeType="afterEffect">
                                  <p:stCondLst>
                                    <p:cond delay="0"/>
                                  </p:stCondLst>
                                  <p:childTnLst>
                                    <p:animMotion origin="layout" path="M -1.04167E-6 1.11111E-6 L 0.50417 -0.01597 " pathEditMode="relative" rAng="0" ptsTypes="AA">
                                      <p:cBhvr>
                                        <p:cTn id="27" dur="500" fill="hold"/>
                                        <p:tgtEl>
                                          <p:spTgt spid="15"/>
                                        </p:tgtEl>
                                        <p:attrNameLst>
                                          <p:attrName>ppt_x</p:attrName>
                                          <p:attrName>ppt_y</p:attrName>
                                        </p:attrNameLst>
                                      </p:cBhvr>
                                      <p:rCtr x="25208" y="-810"/>
                                    </p:animMotion>
                                  </p:childTnLst>
                                </p:cTn>
                              </p:par>
                            </p:childTnLst>
                          </p:cTn>
                        </p:par>
                        <p:par>
                          <p:cTn id="28" fill="hold">
                            <p:stCondLst>
                              <p:cond delay="2000"/>
                            </p:stCondLst>
                            <p:childTnLst>
                              <p:par>
                                <p:cTn id="29" presetID="42" presetClass="path" presetSubtype="0" accel="50000" decel="50000" fill="hold" nodeType="afterEffect">
                                  <p:stCondLst>
                                    <p:cond delay="0"/>
                                  </p:stCondLst>
                                  <p:childTnLst>
                                    <p:animMotion origin="layout" path="M -0.05169 -0.00069 L 0.4681 -0.10486 " pathEditMode="relative" rAng="0" ptsTypes="AA">
                                      <p:cBhvr>
                                        <p:cTn id="30" dur="500" fill="hold"/>
                                        <p:tgtEl>
                                          <p:spTgt spid="5134"/>
                                        </p:tgtEl>
                                        <p:attrNameLst>
                                          <p:attrName>ppt_x</p:attrName>
                                          <p:attrName>ppt_y</p:attrName>
                                        </p:attrNameLst>
                                      </p:cBhvr>
                                      <p:rCtr x="25990" y="-5208"/>
                                    </p:animMotion>
                                  </p:childTnLst>
                                </p:cTn>
                              </p:par>
                            </p:childTnLst>
                          </p:cTn>
                        </p:par>
                        <p:par>
                          <p:cTn id="31" fill="hold">
                            <p:stCondLst>
                              <p:cond delay="2500"/>
                            </p:stCondLst>
                            <p:childTnLst>
                              <p:par>
                                <p:cTn id="32" presetID="42" presetClass="path" presetSubtype="0" accel="50000" decel="50000" fill="hold" grpId="0" nodeType="afterEffect">
                                  <p:stCondLst>
                                    <p:cond delay="0"/>
                                  </p:stCondLst>
                                  <p:childTnLst>
                                    <p:animMotion origin="layout" path="M 4.44444E-6 -1.11111E-6 L 0.5427 -0.00972 " pathEditMode="relative" rAng="0" ptsTypes="AA">
                                      <p:cBhvr>
                                        <p:cTn id="33" dur="500" fill="hold"/>
                                        <p:tgtEl>
                                          <p:spTgt spid="17"/>
                                        </p:tgtEl>
                                        <p:attrNameLst>
                                          <p:attrName>ppt_x</p:attrName>
                                          <p:attrName>ppt_y</p:attrName>
                                        </p:attrNameLst>
                                      </p:cBhvr>
                                      <p:rCtr x="27135" y="-486"/>
                                    </p:animMotion>
                                  </p:childTnLst>
                                </p:cTn>
                              </p:par>
                            </p:childTnLst>
                          </p:cTn>
                        </p:par>
                        <p:par>
                          <p:cTn id="34" fill="hold">
                            <p:stCondLst>
                              <p:cond delay="3000"/>
                            </p:stCondLst>
                            <p:childTnLst>
                              <p:par>
                                <p:cTn id="35" presetID="42" presetClass="path" presetSubtype="0" accel="50000" decel="50000" fill="hold" grpId="0" nodeType="afterEffect">
                                  <p:stCondLst>
                                    <p:cond delay="0"/>
                                  </p:stCondLst>
                                  <p:childTnLst>
                                    <p:animMotion origin="layout" path="M 2.29167E-6 4.07407E-6 L 0.51679 -0.03172 " pathEditMode="relative" rAng="0" ptsTypes="AA">
                                      <p:cBhvr>
                                        <p:cTn id="36" dur="500" fill="hold"/>
                                        <p:tgtEl>
                                          <p:spTgt spid="16"/>
                                        </p:tgtEl>
                                        <p:attrNameLst>
                                          <p:attrName>ppt_x</p:attrName>
                                          <p:attrName>ppt_y</p:attrName>
                                        </p:attrNameLst>
                                      </p:cBhvr>
                                      <p:rCtr x="25833" y="-1597"/>
                                    </p:animMotion>
                                  </p:childTnLst>
                                </p:cTn>
                              </p:par>
                            </p:childTnLst>
                          </p:cTn>
                        </p:par>
                        <p:par>
                          <p:cTn id="37" fill="hold">
                            <p:stCondLst>
                              <p:cond delay="3500"/>
                            </p:stCondLst>
                            <p:childTnLst>
                              <p:par>
                                <p:cTn id="38" presetID="42" presetClass="path" presetSubtype="0" accel="50000" decel="50000" fill="hold" nodeType="afterEffect">
                                  <p:stCondLst>
                                    <p:cond delay="0"/>
                                  </p:stCondLst>
                                  <p:childTnLst>
                                    <p:animMotion origin="layout" path="M -2.91667E-6 -2.22222E-6 L 0.47982 -0.07708 " pathEditMode="relative" rAng="0" ptsTypes="AA">
                                      <p:cBhvr>
                                        <p:cTn id="39" dur="500" fill="hold"/>
                                        <p:tgtEl>
                                          <p:spTgt spid="5142"/>
                                        </p:tgtEl>
                                        <p:attrNameLst>
                                          <p:attrName>ppt_x</p:attrName>
                                          <p:attrName>ppt_y</p:attrName>
                                        </p:attrNameLst>
                                      </p:cBhvr>
                                      <p:rCtr x="23984" y="-3866"/>
                                    </p:animMotion>
                                  </p:childTnLst>
                                </p:cTn>
                              </p:par>
                            </p:childTnLst>
                          </p:cTn>
                        </p:par>
                        <p:par>
                          <p:cTn id="40" fill="hold">
                            <p:stCondLst>
                              <p:cond delay="4000"/>
                            </p:stCondLst>
                            <p:childTnLst>
                              <p:par>
                                <p:cTn id="41" presetID="42" presetClass="path" presetSubtype="0" accel="50000" decel="50000" fill="hold" nodeType="afterEffect">
                                  <p:stCondLst>
                                    <p:cond delay="0"/>
                                  </p:stCondLst>
                                  <p:childTnLst>
                                    <p:animMotion origin="layout" path="M 2.29167E-6 -3.7037E-6 L 0.51211 -0.09606 " pathEditMode="relative" rAng="0" ptsTypes="AA">
                                      <p:cBhvr>
                                        <p:cTn id="42" dur="500" fill="hold"/>
                                        <p:tgtEl>
                                          <p:spTgt spid="5144"/>
                                        </p:tgtEl>
                                        <p:attrNameLst>
                                          <p:attrName>ppt_x</p:attrName>
                                          <p:attrName>ppt_y</p:attrName>
                                        </p:attrNameLst>
                                      </p:cBhvr>
                                      <p:rCtr x="25599" y="-4815"/>
                                    </p:animMotion>
                                  </p:childTnLst>
                                </p:cTn>
                              </p:par>
                            </p:childTnLst>
                          </p:cTn>
                        </p:par>
                        <p:par>
                          <p:cTn id="43" fill="hold">
                            <p:stCondLst>
                              <p:cond delay="4500"/>
                            </p:stCondLst>
                            <p:childTnLst>
                              <p:par>
                                <p:cTn id="44" presetID="42" presetClass="path" presetSubtype="0" accel="50000" decel="50000" fill="hold" nodeType="afterEffect">
                                  <p:stCondLst>
                                    <p:cond delay="0"/>
                                  </p:stCondLst>
                                  <p:childTnLst>
                                    <p:animMotion origin="layout" path="M -3.95833E-6 3.33333E-6 L 0.56862 -0.04699 " pathEditMode="relative" rAng="0" ptsTypes="AA">
                                      <p:cBhvr>
                                        <p:cTn id="45" dur="500" fill="hold"/>
                                        <p:tgtEl>
                                          <p:spTgt spid="5143"/>
                                        </p:tgtEl>
                                        <p:attrNameLst>
                                          <p:attrName>ppt_x</p:attrName>
                                          <p:attrName>ppt_y</p:attrName>
                                        </p:attrNameLst>
                                      </p:cBhvr>
                                      <p:rCtr x="28424" y="-2361"/>
                                    </p:animMotion>
                                  </p:childTnLst>
                                </p:cTn>
                              </p:par>
                            </p:childTnLst>
                          </p:cTn>
                        </p:par>
                        <p:par>
                          <p:cTn id="46" fill="hold">
                            <p:stCondLst>
                              <p:cond delay="5000"/>
                            </p:stCondLst>
                            <p:childTnLst>
                              <p:par>
                                <p:cTn id="47" presetID="42" presetClass="path" presetSubtype="0" accel="50000" decel="50000" fill="hold" nodeType="afterEffect">
                                  <p:stCondLst>
                                    <p:cond delay="0"/>
                                  </p:stCondLst>
                                  <p:childTnLst>
                                    <p:animMotion origin="layout" path="M 3.33333E-6 -3.7037E-6 L 0.55798 -0.11111 " pathEditMode="relative" rAng="0" ptsTypes="AA">
                                      <p:cBhvr>
                                        <p:cTn id="48" dur="500" fill="hold"/>
                                        <p:tgtEl>
                                          <p:spTgt spid="5135"/>
                                        </p:tgtEl>
                                        <p:attrNameLst>
                                          <p:attrName>ppt_x</p:attrName>
                                          <p:attrName>ppt_y</p:attrName>
                                        </p:attrNameLst>
                                      </p:cBhvr>
                                      <p:rCtr x="27899" y="-5556"/>
                                    </p:animMotion>
                                  </p:childTnLst>
                                </p:cTn>
                              </p:par>
                            </p:childTnLst>
                          </p:cTn>
                        </p:par>
                        <p:par>
                          <p:cTn id="49" fill="hold">
                            <p:stCondLst>
                              <p:cond delay="5500"/>
                            </p:stCondLst>
                            <p:childTnLst>
                              <p:par>
                                <p:cTn id="50" presetID="42" presetClass="path" presetSubtype="0" accel="50000" decel="50000" fill="hold" grpId="0" nodeType="afterEffect">
                                  <p:stCondLst>
                                    <p:cond delay="0"/>
                                  </p:stCondLst>
                                  <p:childTnLst>
                                    <p:animMotion origin="layout" path="M 3.75E-6 -3.33333E-6 L 0.53776 -0.12963 " pathEditMode="relative" rAng="0" ptsTypes="AA">
                                      <p:cBhvr>
                                        <p:cTn id="51" dur="500" fill="hold"/>
                                        <p:tgtEl>
                                          <p:spTgt spid="19"/>
                                        </p:tgtEl>
                                        <p:attrNameLst>
                                          <p:attrName>ppt_x</p:attrName>
                                          <p:attrName>ppt_y</p:attrName>
                                        </p:attrNameLst>
                                      </p:cBhvr>
                                      <p:rCtr x="26888" y="-6481"/>
                                    </p:animMotion>
                                  </p:childTnLst>
                                </p:cTn>
                              </p:par>
                            </p:childTnLst>
                          </p:cTn>
                        </p:par>
                        <p:par>
                          <p:cTn id="52" fill="hold">
                            <p:stCondLst>
                              <p:cond delay="6000"/>
                            </p:stCondLst>
                            <p:childTnLst>
                              <p:par>
                                <p:cTn id="53" presetID="42" presetClass="path" presetSubtype="0" accel="50000" decel="50000" fill="hold" grpId="0" nodeType="afterEffect">
                                  <p:stCondLst>
                                    <p:cond delay="0"/>
                                  </p:stCondLst>
                                  <p:childTnLst>
                                    <p:animMotion origin="layout" path="M -6.25E-7 7.40741E-7 L 0.50872 -0.07199 " pathEditMode="relative" rAng="0" ptsTypes="AA">
                                      <p:cBhvr>
                                        <p:cTn id="54" dur="500" fill="hold"/>
                                        <p:tgtEl>
                                          <p:spTgt spid="18"/>
                                        </p:tgtEl>
                                        <p:attrNameLst>
                                          <p:attrName>ppt_x</p:attrName>
                                          <p:attrName>ppt_y</p:attrName>
                                        </p:attrNameLst>
                                      </p:cBhvr>
                                      <p:rCtr x="25430" y="-3611"/>
                                    </p:animMotion>
                                  </p:childTnLst>
                                </p:cTn>
                              </p:par>
                            </p:childTnLst>
                          </p:cTn>
                        </p:par>
                        <p:par>
                          <p:cTn id="55" fill="hold">
                            <p:stCondLst>
                              <p:cond delay="6500"/>
                            </p:stCondLst>
                            <p:childTnLst>
                              <p:par>
                                <p:cTn id="56" presetID="42" presetClass="path" presetSubtype="0" accel="50000" decel="50000" fill="hold" nodeType="afterEffect">
                                  <p:stCondLst>
                                    <p:cond delay="0"/>
                                  </p:stCondLst>
                                  <p:childTnLst>
                                    <p:animMotion origin="layout" path="M -4.44444E-6 1.48148E-6 L 0.5375 -0.125 " pathEditMode="relative" rAng="0" ptsTypes="AA">
                                      <p:cBhvr>
                                        <p:cTn id="57" dur="500" fill="hold"/>
                                        <p:tgtEl>
                                          <p:spTgt spid="5136"/>
                                        </p:tgtEl>
                                        <p:attrNameLst>
                                          <p:attrName>ppt_x</p:attrName>
                                          <p:attrName>ppt_y</p:attrName>
                                        </p:attrNameLst>
                                      </p:cBhvr>
                                      <p:rCtr x="26875" y="-6250"/>
                                    </p:animMotion>
                                  </p:childTnLst>
                                </p:cTn>
                              </p:par>
                            </p:childTnLst>
                          </p:cTn>
                        </p:par>
                        <p:par>
                          <p:cTn id="58" fill="hold">
                            <p:stCondLst>
                              <p:cond delay="7000"/>
                            </p:stCondLst>
                            <p:childTnLst>
                              <p:par>
                                <p:cTn id="59" presetID="42" presetClass="path" presetSubtype="0" accel="50000" decel="50000" fill="hold" grpId="0" nodeType="afterEffect">
                                  <p:stCondLst>
                                    <p:cond delay="0"/>
                                  </p:stCondLst>
                                  <p:childTnLst>
                                    <p:animMotion origin="layout" path="M -2.08333E-6 4.07407E-6 L 0.49206 -0.1713 " pathEditMode="relative" rAng="0" ptsTypes="AA">
                                      <p:cBhvr>
                                        <p:cTn id="60" dur="500" fill="hold"/>
                                        <p:tgtEl>
                                          <p:spTgt spid="21"/>
                                        </p:tgtEl>
                                        <p:attrNameLst>
                                          <p:attrName>ppt_x</p:attrName>
                                          <p:attrName>ppt_y</p:attrName>
                                        </p:attrNameLst>
                                      </p:cBhvr>
                                      <p:rCtr x="24596" y="-8565"/>
                                    </p:animMotion>
                                  </p:childTnLst>
                                </p:cTn>
                              </p:par>
                            </p:childTnLst>
                          </p:cTn>
                        </p:par>
                        <p:par>
                          <p:cTn id="61" fill="hold">
                            <p:stCondLst>
                              <p:cond delay="7500"/>
                            </p:stCondLst>
                            <p:childTnLst>
                              <p:par>
                                <p:cTn id="62" presetID="42" presetClass="path" presetSubtype="0" accel="50000" decel="50000" fill="hold" grpId="0" nodeType="afterEffect">
                                  <p:stCondLst>
                                    <p:cond delay="0"/>
                                  </p:stCondLst>
                                  <p:childTnLst>
                                    <p:animMotion origin="layout" path="M -3.95833E-6 -3.7037E-6 L 0.51133 -0.15671 " pathEditMode="relative" rAng="0" ptsTypes="AA">
                                      <p:cBhvr>
                                        <p:cTn id="63" dur="500" fill="hold"/>
                                        <p:tgtEl>
                                          <p:spTgt spid="20"/>
                                        </p:tgtEl>
                                        <p:attrNameLst>
                                          <p:attrName>ppt_x</p:attrName>
                                          <p:attrName>ppt_y</p:attrName>
                                        </p:attrNameLst>
                                      </p:cBhvr>
                                      <p:rCtr x="25560" y="-7847"/>
                                    </p:animMotion>
                                  </p:childTnLst>
                                </p:cTn>
                              </p:par>
                            </p:childTnLst>
                          </p:cTn>
                        </p:par>
                        <p:par>
                          <p:cTn id="64" fill="hold">
                            <p:stCondLst>
                              <p:cond delay="8000"/>
                            </p:stCondLst>
                            <p:childTnLst>
                              <p:par>
                                <p:cTn id="65" presetID="42" presetClass="path" presetSubtype="0" accel="50000" decel="50000" fill="hold" nodeType="afterEffect">
                                  <p:stCondLst>
                                    <p:cond delay="0"/>
                                  </p:stCondLst>
                                  <p:childTnLst>
                                    <p:animMotion origin="layout" path="M -3.75E-6 4.44444E-6 L 0.50586 -0.16575 " pathEditMode="relative" rAng="0" ptsTypes="AA">
                                      <p:cBhvr>
                                        <p:cTn id="66" dur="500" fill="hold"/>
                                        <p:tgtEl>
                                          <p:spTgt spid="5137"/>
                                        </p:tgtEl>
                                        <p:attrNameLst>
                                          <p:attrName>ppt_x</p:attrName>
                                          <p:attrName>ppt_y</p:attrName>
                                        </p:attrNameLst>
                                      </p:cBhvr>
                                      <p:rCtr x="25286" y="-8287"/>
                                    </p:animMotion>
                                  </p:childTnLst>
                                </p:cTn>
                              </p:par>
                            </p:childTnLst>
                          </p:cTn>
                        </p:par>
                        <p:par>
                          <p:cTn id="67" fill="hold">
                            <p:stCondLst>
                              <p:cond delay="8500"/>
                            </p:stCondLst>
                            <p:childTnLst>
                              <p:par>
                                <p:cTn id="68" presetID="42" presetClass="path" presetSubtype="0" accel="50000" decel="50000" fill="hold" grpId="0" nodeType="afterEffect">
                                  <p:stCondLst>
                                    <p:cond delay="0"/>
                                  </p:stCondLst>
                                  <p:childTnLst>
                                    <p:animMotion origin="layout" path="M 3.54167E-6 1.85185E-6 L 0.51237 -0.17593 " pathEditMode="relative" rAng="0" ptsTypes="AA">
                                      <p:cBhvr>
                                        <p:cTn id="69" dur="500" fill="hold"/>
                                        <p:tgtEl>
                                          <p:spTgt spid="22"/>
                                        </p:tgtEl>
                                        <p:attrNameLst>
                                          <p:attrName>ppt_x</p:attrName>
                                          <p:attrName>ppt_y</p:attrName>
                                        </p:attrNameLst>
                                      </p:cBhvr>
                                      <p:rCtr x="25612" y="-8796"/>
                                    </p:animMotion>
                                  </p:childTnLst>
                                </p:cTn>
                              </p:par>
                            </p:childTnLst>
                          </p:cTn>
                        </p:par>
                        <p:par>
                          <p:cTn id="70" fill="hold">
                            <p:stCondLst>
                              <p:cond delay="9000"/>
                            </p:stCondLst>
                            <p:childTnLst>
                              <p:par>
                                <p:cTn id="71" presetID="42" presetClass="path" presetSubtype="0" accel="50000" decel="50000" fill="hold" nodeType="afterEffect">
                                  <p:stCondLst>
                                    <p:cond delay="0"/>
                                  </p:stCondLst>
                                  <p:childTnLst>
                                    <p:animMotion origin="layout" path="M 1.66667E-6 2.22222E-6 L 0.49831 -0.19931 " pathEditMode="relative" rAng="0" ptsTypes="AA">
                                      <p:cBhvr>
                                        <p:cTn id="72" dur="500" fill="hold"/>
                                        <p:tgtEl>
                                          <p:spTgt spid="5139"/>
                                        </p:tgtEl>
                                        <p:attrNameLst>
                                          <p:attrName>ppt_x</p:attrName>
                                          <p:attrName>ppt_y</p:attrName>
                                        </p:attrNameLst>
                                      </p:cBhvr>
                                      <p:rCtr x="24909" y="-9977"/>
                                    </p:animMotion>
                                  </p:childTnLst>
                                </p:cTn>
                              </p:par>
                            </p:childTnLst>
                          </p:cTn>
                        </p:par>
                        <p:par>
                          <p:cTn id="73" fill="hold">
                            <p:stCondLst>
                              <p:cond delay="9500"/>
                            </p:stCondLst>
                            <p:childTnLst>
                              <p:par>
                                <p:cTn id="74" presetID="42" presetClass="path" presetSubtype="0" accel="50000" decel="50000" fill="hold" nodeType="afterEffect">
                                  <p:stCondLst>
                                    <p:cond delay="0"/>
                                  </p:stCondLst>
                                  <p:childTnLst>
                                    <p:animMotion origin="layout" path="M 4.375E-6 4.44444E-6 L 0.53437 -0.25857 " pathEditMode="relative" rAng="0" ptsTypes="AA">
                                      <p:cBhvr>
                                        <p:cTn id="75" dur="500" fill="hold"/>
                                        <p:tgtEl>
                                          <p:spTgt spid="5140"/>
                                        </p:tgtEl>
                                        <p:attrNameLst>
                                          <p:attrName>ppt_x</p:attrName>
                                          <p:attrName>ppt_y</p:attrName>
                                        </p:attrNameLst>
                                      </p:cBhvr>
                                      <p:rCtr x="26719" y="-12940"/>
                                    </p:animMotion>
                                  </p:childTnLst>
                                </p:cTn>
                              </p:par>
                            </p:childTnLst>
                          </p:cTn>
                        </p:par>
                        <p:par>
                          <p:cTn id="76" fill="hold">
                            <p:stCondLst>
                              <p:cond delay="10000"/>
                            </p:stCondLst>
                            <p:childTnLst>
                              <p:par>
                                <p:cTn id="77" presetID="42" presetClass="path" presetSubtype="0" accel="50000" decel="50000" fill="hold" grpId="0" nodeType="afterEffect">
                                  <p:stCondLst>
                                    <p:cond delay="0"/>
                                  </p:stCondLst>
                                  <p:childTnLst>
                                    <p:animMotion origin="layout" path="M 1.04167E-6 -4.07407E-6 L 0.51888 -0.21226 " pathEditMode="relative" rAng="0" ptsTypes="AA">
                                      <p:cBhvr>
                                        <p:cTn id="78" dur="500" fill="hold"/>
                                        <p:tgtEl>
                                          <p:spTgt spid="23"/>
                                        </p:tgtEl>
                                        <p:attrNameLst>
                                          <p:attrName>ppt_x</p:attrName>
                                          <p:attrName>ppt_y</p:attrName>
                                        </p:attrNameLst>
                                      </p:cBhvr>
                                      <p:rCtr x="25938" y="-10625"/>
                                    </p:animMotion>
                                  </p:childTnLst>
                                </p:cTn>
                              </p:par>
                            </p:childTnLst>
                          </p:cTn>
                        </p:par>
                        <p:par>
                          <p:cTn id="79" fill="hold">
                            <p:stCondLst>
                              <p:cond delay="10500"/>
                            </p:stCondLst>
                            <p:childTnLst>
                              <p:par>
                                <p:cTn id="80" presetID="10" presetClass="entr" presetSubtype="0" fill="hold" nodeType="afterEffect">
                                  <p:stCondLst>
                                    <p:cond delay="0"/>
                                  </p:stCondLst>
                                  <p:childTnLst>
                                    <p:set>
                                      <p:cBhvr>
                                        <p:cTn id="81" dur="1" fill="hold">
                                          <p:stCondLst>
                                            <p:cond delay="0"/>
                                          </p:stCondLst>
                                        </p:cTn>
                                        <p:tgtEl>
                                          <p:spTgt spid="5123"/>
                                        </p:tgtEl>
                                        <p:attrNameLst>
                                          <p:attrName>style.visibility</p:attrName>
                                        </p:attrNameLst>
                                      </p:cBhvr>
                                      <p:to>
                                        <p:strVal val="visible"/>
                                      </p:to>
                                    </p:set>
                                    <p:animEffect transition="in" filter="fade">
                                      <p:cBhvr>
                                        <p:cTn id="8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P spid="4" grpId="0"/>
      <p:bldP spid="15" grpId="0"/>
      <p:bldP spid="16" grpId="0"/>
      <p:bldP spid="17" grpId="0"/>
      <p:bldP spid="18" grpId="0"/>
      <p:bldP spid="19" grpId="0"/>
      <p:bldP spid="20"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Agenda</a:t>
            </a:r>
          </a:p>
        </p:txBody>
      </p:sp>
      <p:sp>
        <p:nvSpPr>
          <p:cNvPr id="4" name="Date Placeholder 3"/>
          <p:cNvSpPr>
            <a:spLocks noGrp="1"/>
          </p:cNvSpPr>
          <p:nvPr>
            <p:ph type="dt" sz="half" idx="10"/>
          </p:nvPr>
        </p:nvSpPr>
        <p:spPr/>
        <p:txBody>
          <a:bodyPr/>
          <a:lstStyle/>
          <a:p>
            <a:r>
              <a:rPr lang="en-US"/>
              <a:t>11 June 2024</a:t>
            </a:r>
          </a:p>
        </p:txBody>
      </p:sp>
      <p:sp>
        <p:nvSpPr>
          <p:cNvPr id="8" name="Footer Placeholder 7"/>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4</a:t>
            </a:fld>
            <a:endParaRPr lang="en-US"/>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5" name="Rectangle 5"/>
          <p:cNvSpPr>
            <a:spLocks noChangeArrowheads="1"/>
          </p:cNvSpPr>
          <p:nvPr/>
        </p:nvSpPr>
        <p:spPr bwMode="auto">
          <a:xfrm>
            <a:off x="6770688" y="1681164"/>
            <a:ext cx="3505200" cy="3094037"/>
          </a:xfrm>
          <a:prstGeom prst="rect">
            <a:avLst/>
          </a:prstGeom>
          <a:solidFill>
            <a:srgbClr val="CCFFFF"/>
          </a:solidFill>
          <a:ln w="38100">
            <a:solidFill>
              <a:srgbClr val="0000FF"/>
            </a:solidFill>
            <a:prstDash val="dash"/>
            <a:miter lim="800000"/>
            <a:headEnd/>
            <a:tailEnd/>
          </a:ln>
        </p:spPr>
        <p:txBody>
          <a:bodyPr wrap="none" anchor="ctr"/>
          <a:lstStyle/>
          <a:p>
            <a:endParaRPr lang="en-US"/>
          </a:p>
        </p:txBody>
      </p:sp>
      <p:sp>
        <p:nvSpPr>
          <p:cNvPr id="27" name="Rectangle 5"/>
          <p:cNvSpPr>
            <a:spLocks noChangeArrowheads="1"/>
          </p:cNvSpPr>
          <p:nvPr/>
        </p:nvSpPr>
        <p:spPr bwMode="auto">
          <a:xfrm>
            <a:off x="6773624" y="1675308"/>
            <a:ext cx="3505200" cy="3094037"/>
          </a:xfrm>
          <a:prstGeom prst="rect">
            <a:avLst/>
          </a:prstGeom>
          <a:noFill/>
          <a:ln w="38100">
            <a:solidFill>
              <a:srgbClr val="0000FF"/>
            </a:solidFill>
            <a:prstDash val="dash"/>
            <a:miter lim="800000"/>
            <a:headEnd/>
            <a:tailEnd/>
          </a:ln>
        </p:spPr>
        <p:txBody>
          <a:bodyPr wrap="none" anchor="ctr"/>
          <a:lstStyle/>
          <a:p>
            <a:endParaRPr lang="en-US"/>
          </a:p>
        </p:txBody>
      </p:sp>
      <p:sp>
        <p:nvSpPr>
          <p:cNvPr id="28" name="Rectangle 27"/>
          <p:cNvSpPr/>
          <p:nvPr/>
        </p:nvSpPr>
        <p:spPr>
          <a:xfrm>
            <a:off x="6667500" y="3367455"/>
            <a:ext cx="3886200" cy="1459523"/>
          </a:xfrm>
          <a:prstGeom prst="rect">
            <a:avLst/>
          </a:prstGeom>
          <a:solidFill>
            <a:srgbClr val="FFFFFF">
              <a:alpha val="72941"/>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46" name="Text Box 6"/>
          <p:cNvSpPr txBox="1">
            <a:spLocks noChangeArrowheads="1"/>
          </p:cNvSpPr>
          <p:nvPr/>
        </p:nvSpPr>
        <p:spPr bwMode="auto">
          <a:xfrm>
            <a:off x="5438775" y="1614488"/>
            <a:ext cx="1176338" cy="4398962"/>
          </a:xfrm>
          <a:prstGeom prst="rect">
            <a:avLst/>
          </a:prstGeom>
          <a:noFill/>
          <a:ln w="9525" algn="ctr">
            <a:solidFill>
              <a:schemeClr val="bg2"/>
            </a:solidFill>
            <a:miter lim="800000"/>
            <a:headEnd/>
            <a:tailEnd/>
          </a:ln>
        </p:spPr>
        <p:txBody>
          <a:bodyPr/>
          <a:lstStyle/>
          <a:p>
            <a:pPr marL="342900" indent="-342900">
              <a:lnSpc>
                <a:spcPct val="90000"/>
              </a:lnSpc>
              <a:spcBef>
                <a:spcPct val="20000"/>
              </a:spcBef>
            </a:pPr>
            <a:r>
              <a:rPr lang="en-US" sz="2200" dirty="0"/>
              <a:t>00 10</a:t>
            </a:r>
          </a:p>
          <a:p>
            <a:pPr marL="342900" indent="-342900">
              <a:lnSpc>
                <a:spcPct val="90000"/>
              </a:lnSpc>
              <a:spcBef>
                <a:spcPct val="20000"/>
              </a:spcBef>
            </a:pPr>
            <a:r>
              <a:rPr lang="en-US" sz="2200" dirty="0"/>
              <a:t>01</a:t>
            </a:r>
          </a:p>
          <a:p>
            <a:pPr marL="342900" indent="-342900">
              <a:lnSpc>
                <a:spcPct val="90000"/>
              </a:lnSpc>
              <a:spcBef>
                <a:spcPct val="20000"/>
              </a:spcBef>
            </a:pPr>
            <a:r>
              <a:rPr lang="en-US" sz="2200" dirty="0"/>
              <a:t>34</a:t>
            </a:r>
          </a:p>
          <a:p>
            <a:pPr marL="342900" indent="-342900">
              <a:lnSpc>
                <a:spcPct val="90000"/>
              </a:lnSpc>
              <a:spcBef>
                <a:spcPct val="20000"/>
              </a:spcBef>
            </a:pPr>
            <a:r>
              <a:rPr lang="en-US" sz="2200" dirty="0"/>
              <a:t>34 12</a:t>
            </a:r>
          </a:p>
          <a:p>
            <a:pPr marL="342900" indent="-342900">
              <a:lnSpc>
                <a:spcPct val="90000"/>
              </a:lnSpc>
              <a:spcBef>
                <a:spcPct val="20000"/>
              </a:spcBef>
            </a:pPr>
            <a:r>
              <a:rPr lang="en-US" sz="2200" dirty="0"/>
              <a:t>01</a:t>
            </a:r>
          </a:p>
          <a:p>
            <a:pPr marL="342900" indent="-342900">
              <a:lnSpc>
                <a:spcPct val="90000"/>
              </a:lnSpc>
              <a:spcBef>
                <a:spcPct val="20000"/>
              </a:spcBef>
            </a:pPr>
            <a:r>
              <a:rPr lang="en-US" sz="2200" dirty="0"/>
              <a:t>00</a:t>
            </a:r>
          </a:p>
          <a:p>
            <a:pPr marL="342900" indent="-342900">
              <a:lnSpc>
                <a:spcPct val="90000"/>
              </a:lnSpc>
              <a:spcBef>
                <a:spcPct val="20000"/>
              </a:spcBef>
            </a:pPr>
            <a:r>
              <a:rPr lang="en-US" sz="2200" dirty="0"/>
              <a:t>01 20</a:t>
            </a:r>
          </a:p>
          <a:p>
            <a:pPr marL="342900" indent="-342900">
              <a:lnSpc>
                <a:spcPct val="90000"/>
              </a:lnSpc>
              <a:spcBef>
                <a:spcPct val="20000"/>
              </a:spcBef>
            </a:pPr>
            <a:r>
              <a:rPr lang="en-US" sz="2200" dirty="0"/>
              <a:t>40 00</a:t>
            </a:r>
          </a:p>
          <a:p>
            <a:pPr marL="342900" indent="-342900">
              <a:lnSpc>
                <a:spcPct val="90000"/>
              </a:lnSpc>
              <a:spcBef>
                <a:spcPct val="20000"/>
              </a:spcBef>
            </a:pPr>
            <a:r>
              <a:rPr lang="en-US" sz="2200" dirty="0"/>
              <a:t>40 00 </a:t>
            </a:r>
          </a:p>
        </p:txBody>
      </p:sp>
      <p:sp>
        <p:nvSpPr>
          <p:cNvPr id="21507" name="Rectangle 2"/>
          <p:cNvSpPr>
            <a:spLocks noGrp="1" noChangeArrowheads="1"/>
          </p:cNvSpPr>
          <p:nvPr>
            <p:ph type="title"/>
          </p:nvPr>
        </p:nvSpPr>
        <p:spPr/>
        <p:txBody>
          <a:bodyPr/>
          <a:lstStyle/>
          <a:p>
            <a:pPr eaLnBrk="1" hangingPunct="1"/>
            <a:r>
              <a:rPr lang="en-US" dirty="0"/>
              <a:t>Object Pool Construction</a:t>
            </a:r>
          </a:p>
        </p:txBody>
      </p:sp>
      <p:sp>
        <p:nvSpPr>
          <p:cNvPr id="21508" name="Rectangle 3"/>
          <p:cNvSpPr>
            <a:spLocks noGrp="1" noChangeArrowheads="1"/>
          </p:cNvSpPr>
          <p:nvPr>
            <p:ph sz="half" idx="1"/>
          </p:nvPr>
        </p:nvSpPr>
        <p:spPr>
          <a:xfrm>
            <a:off x="1847850" y="1600201"/>
            <a:ext cx="3441700" cy="4525963"/>
          </a:xfrm>
        </p:spPr>
        <p:txBody>
          <a:bodyPr>
            <a:normAutofit fontScale="92500"/>
          </a:bodyPr>
          <a:lstStyle/>
          <a:p>
            <a:pPr eaLnBrk="1" hangingPunct="1">
              <a:lnSpc>
                <a:spcPct val="90000"/>
              </a:lnSpc>
              <a:defRPr/>
            </a:pPr>
            <a:r>
              <a:rPr lang="en-US" sz="2400" dirty="0"/>
              <a:t>Object ID</a:t>
            </a:r>
          </a:p>
          <a:p>
            <a:pPr eaLnBrk="1" hangingPunct="1">
              <a:lnSpc>
                <a:spcPct val="90000"/>
              </a:lnSpc>
              <a:defRPr/>
            </a:pPr>
            <a:r>
              <a:rPr lang="en-US" sz="2400" dirty="0"/>
              <a:t>Type – Data Mask</a:t>
            </a:r>
          </a:p>
          <a:p>
            <a:pPr eaLnBrk="1" hangingPunct="1">
              <a:lnSpc>
                <a:spcPct val="90000"/>
              </a:lnSpc>
              <a:defRPr/>
            </a:pPr>
            <a:r>
              <a:rPr lang="en-US" sz="2400" dirty="0"/>
              <a:t>Background Color</a:t>
            </a:r>
          </a:p>
          <a:p>
            <a:pPr eaLnBrk="1" hangingPunct="1">
              <a:lnSpc>
                <a:spcPct val="90000"/>
              </a:lnSpc>
              <a:defRPr/>
            </a:pPr>
            <a:r>
              <a:rPr lang="en-US" sz="2400" dirty="0"/>
              <a:t>Soft key Mask</a:t>
            </a:r>
          </a:p>
          <a:p>
            <a:pPr eaLnBrk="1" hangingPunct="1">
              <a:lnSpc>
                <a:spcPct val="90000"/>
              </a:lnSpc>
              <a:defRPr/>
            </a:pPr>
            <a:r>
              <a:rPr lang="en-US" sz="2400" dirty="0"/>
              <a:t># </a:t>
            </a:r>
            <a:r>
              <a:rPr lang="en-US" sz="2400" dirty="0" err="1"/>
              <a:t>Obj</a:t>
            </a:r>
            <a:r>
              <a:rPr lang="en-US" sz="2400" dirty="0"/>
              <a:t> to Follow</a:t>
            </a:r>
          </a:p>
          <a:p>
            <a:pPr eaLnBrk="1" hangingPunct="1">
              <a:lnSpc>
                <a:spcPct val="90000"/>
              </a:lnSpc>
              <a:defRPr/>
            </a:pPr>
            <a:r>
              <a:rPr lang="en-US" sz="2400" dirty="0"/>
              <a:t># Macros to Follow</a:t>
            </a:r>
          </a:p>
          <a:p>
            <a:pPr eaLnBrk="1" hangingPunct="1">
              <a:lnSpc>
                <a:spcPct val="90000"/>
              </a:lnSpc>
              <a:defRPr/>
            </a:pPr>
            <a:r>
              <a:rPr lang="en-US" sz="2400" dirty="0" err="1"/>
              <a:t>Obj</a:t>
            </a:r>
            <a:r>
              <a:rPr lang="en-US" sz="2400" dirty="0"/>
              <a:t> ID</a:t>
            </a:r>
          </a:p>
          <a:p>
            <a:pPr eaLnBrk="1" hangingPunct="1">
              <a:lnSpc>
                <a:spcPct val="90000"/>
              </a:lnSpc>
              <a:defRPr/>
            </a:pPr>
            <a:r>
              <a:rPr lang="en-US" sz="2400" dirty="0"/>
              <a:t>  X Location</a:t>
            </a:r>
          </a:p>
          <a:p>
            <a:pPr eaLnBrk="1" hangingPunct="1">
              <a:lnSpc>
                <a:spcPct val="90000"/>
              </a:lnSpc>
              <a:defRPr/>
            </a:pPr>
            <a:r>
              <a:rPr lang="en-US" sz="2400" dirty="0"/>
              <a:t>  Y Location</a:t>
            </a:r>
          </a:p>
          <a:p>
            <a:pPr eaLnBrk="1" hangingPunct="1">
              <a:lnSpc>
                <a:spcPct val="90000"/>
              </a:lnSpc>
              <a:defRPr/>
            </a:pPr>
            <a:r>
              <a:rPr lang="en-US" sz="2400" dirty="0"/>
              <a:t>Macro Event ID</a:t>
            </a:r>
          </a:p>
          <a:p>
            <a:pPr eaLnBrk="1" hangingPunct="1">
              <a:lnSpc>
                <a:spcPct val="90000"/>
              </a:lnSpc>
              <a:defRPr/>
            </a:pPr>
            <a:r>
              <a:rPr lang="en-US" sz="2400" dirty="0"/>
              <a:t>  Macro </a:t>
            </a:r>
            <a:r>
              <a:rPr lang="en-US" sz="2400" dirty="0" err="1"/>
              <a:t>Obj</a:t>
            </a:r>
            <a:r>
              <a:rPr lang="en-US" sz="2400" dirty="0"/>
              <a:t> ID</a:t>
            </a:r>
          </a:p>
        </p:txBody>
      </p:sp>
      <p:sp>
        <p:nvSpPr>
          <p:cNvPr id="21509" name="Rectangle 4"/>
          <p:cNvSpPr>
            <a:spLocks noGrp="1" noChangeArrowheads="1"/>
          </p:cNvSpPr>
          <p:nvPr>
            <p:ph sz="half" idx="2"/>
          </p:nvPr>
        </p:nvSpPr>
        <p:spPr>
          <a:xfrm>
            <a:off x="4906963" y="1600201"/>
            <a:ext cx="620712" cy="4525963"/>
          </a:xfrm>
        </p:spPr>
        <p:txBody>
          <a:bodyPr>
            <a:normAutofit fontScale="92500"/>
          </a:bodyPr>
          <a:lstStyle/>
          <a:p>
            <a:pPr eaLnBrk="1" hangingPunct="1">
              <a:lnSpc>
                <a:spcPct val="90000"/>
              </a:lnSpc>
              <a:buFontTx/>
              <a:buNone/>
              <a:defRPr/>
            </a:pPr>
            <a:r>
              <a:rPr lang="en-US" sz="2400" dirty="0"/>
              <a:t>[2]</a:t>
            </a:r>
          </a:p>
          <a:p>
            <a:pPr eaLnBrk="1" hangingPunct="1">
              <a:lnSpc>
                <a:spcPct val="90000"/>
              </a:lnSpc>
              <a:buFontTx/>
              <a:buNone/>
              <a:defRPr/>
            </a:pPr>
            <a:r>
              <a:rPr lang="en-US" sz="2400" dirty="0"/>
              <a:t>[1]</a:t>
            </a:r>
          </a:p>
          <a:p>
            <a:pPr eaLnBrk="1" hangingPunct="1">
              <a:lnSpc>
                <a:spcPct val="90000"/>
              </a:lnSpc>
              <a:buFontTx/>
              <a:buNone/>
              <a:defRPr/>
            </a:pPr>
            <a:r>
              <a:rPr lang="en-US" sz="2400" dirty="0"/>
              <a:t>[1]</a:t>
            </a:r>
          </a:p>
          <a:p>
            <a:pPr eaLnBrk="1" hangingPunct="1">
              <a:lnSpc>
                <a:spcPct val="90000"/>
              </a:lnSpc>
              <a:buFontTx/>
              <a:buNone/>
              <a:defRPr/>
            </a:pPr>
            <a:r>
              <a:rPr lang="en-US" sz="2400" dirty="0"/>
              <a:t>[2]</a:t>
            </a:r>
          </a:p>
          <a:p>
            <a:pPr eaLnBrk="1" hangingPunct="1">
              <a:lnSpc>
                <a:spcPct val="90000"/>
              </a:lnSpc>
              <a:buFontTx/>
              <a:buNone/>
              <a:defRPr/>
            </a:pPr>
            <a:r>
              <a:rPr lang="en-US" sz="2400" dirty="0"/>
              <a:t>[1]</a:t>
            </a:r>
          </a:p>
          <a:p>
            <a:pPr eaLnBrk="1" hangingPunct="1">
              <a:lnSpc>
                <a:spcPct val="90000"/>
              </a:lnSpc>
              <a:buFontTx/>
              <a:buNone/>
              <a:defRPr/>
            </a:pPr>
            <a:r>
              <a:rPr lang="en-US" sz="2400" dirty="0"/>
              <a:t>[1]</a:t>
            </a:r>
          </a:p>
          <a:p>
            <a:pPr eaLnBrk="1" hangingPunct="1">
              <a:lnSpc>
                <a:spcPct val="90000"/>
              </a:lnSpc>
              <a:buFontTx/>
              <a:buNone/>
              <a:defRPr/>
            </a:pPr>
            <a:r>
              <a:rPr lang="en-US" sz="2400" dirty="0"/>
              <a:t>[2]</a:t>
            </a:r>
          </a:p>
          <a:p>
            <a:pPr eaLnBrk="1" hangingPunct="1">
              <a:lnSpc>
                <a:spcPct val="90000"/>
              </a:lnSpc>
              <a:buFontTx/>
              <a:buNone/>
              <a:defRPr/>
            </a:pPr>
            <a:r>
              <a:rPr lang="en-US" sz="2400" dirty="0"/>
              <a:t>[2]</a:t>
            </a:r>
          </a:p>
          <a:p>
            <a:pPr eaLnBrk="1" hangingPunct="1">
              <a:lnSpc>
                <a:spcPct val="90000"/>
              </a:lnSpc>
              <a:buFontTx/>
              <a:buNone/>
              <a:defRPr/>
            </a:pPr>
            <a:r>
              <a:rPr lang="en-US" sz="2400" dirty="0"/>
              <a:t>[2]</a:t>
            </a:r>
          </a:p>
          <a:p>
            <a:pPr eaLnBrk="1" hangingPunct="1">
              <a:lnSpc>
                <a:spcPct val="90000"/>
              </a:lnSpc>
              <a:buFontTx/>
              <a:buNone/>
              <a:defRPr/>
            </a:pPr>
            <a:r>
              <a:rPr lang="en-US" sz="2400" dirty="0"/>
              <a:t>[1]</a:t>
            </a:r>
          </a:p>
          <a:p>
            <a:pPr eaLnBrk="1" hangingPunct="1">
              <a:lnSpc>
                <a:spcPct val="90000"/>
              </a:lnSpc>
              <a:buFontTx/>
              <a:buNone/>
              <a:defRPr/>
            </a:pPr>
            <a:r>
              <a:rPr lang="en-US" sz="2400" dirty="0"/>
              <a:t>[1]</a:t>
            </a:r>
          </a:p>
        </p:txBody>
      </p:sp>
      <p:sp>
        <p:nvSpPr>
          <p:cNvPr id="25" name="Date Placeholder 24"/>
          <p:cNvSpPr>
            <a:spLocks noGrp="1"/>
          </p:cNvSpPr>
          <p:nvPr>
            <p:ph type="dt" sz="half" idx="10"/>
          </p:nvPr>
        </p:nvSpPr>
        <p:spPr/>
        <p:txBody>
          <a:bodyPr/>
          <a:lstStyle/>
          <a:p>
            <a:r>
              <a:rPr lang="en-US"/>
              <a:t>11 June 2024</a:t>
            </a:r>
          </a:p>
        </p:txBody>
      </p:sp>
      <p:sp>
        <p:nvSpPr>
          <p:cNvPr id="29" name="Footer Placeholder 28"/>
          <p:cNvSpPr>
            <a:spLocks noGrp="1"/>
          </p:cNvSpPr>
          <p:nvPr>
            <p:ph type="ftr" sz="quarter" idx="11"/>
          </p:nvPr>
        </p:nvSpPr>
        <p:spPr/>
        <p:txBody>
          <a:bodyPr/>
          <a:lstStyle/>
          <a:p>
            <a:r>
              <a:rPr lang="en-US"/>
              <a:t>Cyber Tractor Challenge - VT and Lab</a:t>
            </a:r>
          </a:p>
        </p:txBody>
      </p:sp>
      <p:sp>
        <p:nvSpPr>
          <p:cNvPr id="26" name="Slide Number Placeholder 25"/>
          <p:cNvSpPr>
            <a:spLocks noGrp="1"/>
          </p:cNvSpPr>
          <p:nvPr>
            <p:ph type="sldNum" sz="quarter" idx="12"/>
          </p:nvPr>
        </p:nvSpPr>
        <p:spPr/>
        <p:txBody>
          <a:bodyPr/>
          <a:lstStyle/>
          <a:p>
            <a:fld id="{5245C70B-8334-44A3-99A9-5AD06AF66213}" type="slidenum">
              <a:rPr lang="en-US" smtClean="0"/>
              <a:pPr/>
              <a:t>40</a:t>
            </a:fld>
            <a:endParaRPr lang="en-US"/>
          </a:p>
        </p:txBody>
      </p:sp>
      <p:sp>
        <p:nvSpPr>
          <p:cNvPr id="61447" name="Line 7"/>
          <p:cNvSpPr>
            <a:spLocks noChangeShapeType="1"/>
          </p:cNvSpPr>
          <p:nvPr/>
        </p:nvSpPr>
        <p:spPr bwMode="auto">
          <a:xfrm>
            <a:off x="7319964" y="2174876"/>
            <a:ext cx="1290637" cy="434975"/>
          </a:xfrm>
          <a:prstGeom prst="line">
            <a:avLst/>
          </a:prstGeom>
          <a:noFill/>
          <a:ln w="76200">
            <a:solidFill>
              <a:schemeClr val="tx1"/>
            </a:solidFill>
            <a:round/>
            <a:headEnd/>
            <a:tailEnd/>
          </a:ln>
        </p:spPr>
        <p:txBody>
          <a:bodyPr/>
          <a:lstStyle/>
          <a:p>
            <a:endParaRPr lang="en-US"/>
          </a:p>
        </p:txBody>
      </p:sp>
      <p:sp>
        <p:nvSpPr>
          <p:cNvPr id="61448" name="Rectangle 8"/>
          <p:cNvSpPr>
            <a:spLocks noChangeArrowheads="1"/>
          </p:cNvSpPr>
          <p:nvPr/>
        </p:nvSpPr>
        <p:spPr bwMode="auto">
          <a:xfrm>
            <a:off x="5448800" y="2390531"/>
            <a:ext cx="1120775" cy="381000"/>
          </a:xfrm>
          <a:prstGeom prst="rect">
            <a:avLst/>
          </a:prstGeom>
          <a:solidFill>
            <a:schemeClr val="bg1"/>
          </a:solidFill>
          <a:ln w="9525">
            <a:noFill/>
            <a:miter lim="800000"/>
            <a:headEnd/>
            <a:tailEnd/>
          </a:ln>
        </p:spPr>
        <p:txBody>
          <a:bodyPr wrap="none" anchor="ctr"/>
          <a:lstStyle/>
          <a:p>
            <a:endParaRPr lang="en-US"/>
          </a:p>
        </p:txBody>
      </p:sp>
      <p:sp>
        <p:nvSpPr>
          <p:cNvPr id="61449" name="Rectangle 9"/>
          <p:cNvSpPr>
            <a:spLocks noChangeArrowheads="1"/>
          </p:cNvSpPr>
          <p:nvPr/>
        </p:nvSpPr>
        <p:spPr bwMode="auto">
          <a:xfrm>
            <a:off x="5445126" y="2763473"/>
            <a:ext cx="1101725" cy="381000"/>
          </a:xfrm>
          <a:prstGeom prst="rect">
            <a:avLst/>
          </a:prstGeom>
          <a:solidFill>
            <a:schemeClr val="bg1"/>
          </a:solidFill>
          <a:ln w="9525">
            <a:noFill/>
            <a:miter lim="800000"/>
            <a:headEnd/>
            <a:tailEnd/>
          </a:ln>
        </p:spPr>
        <p:txBody>
          <a:bodyPr wrap="none" anchor="ctr"/>
          <a:lstStyle/>
          <a:p>
            <a:endParaRPr lang="en-US"/>
          </a:p>
        </p:txBody>
      </p:sp>
      <p:sp>
        <p:nvSpPr>
          <p:cNvPr id="61450" name="Rectangle 10"/>
          <p:cNvSpPr>
            <a:spLocks noChangeArrowheads="1"/>
          </p:cNvSpPr>
          <p:nvPr/>
        </p:nvSpPr>
        <p:spPr bwMode="auto">
          <a:xfrm>
            <a:off x="5454651" y="3117976"/>
            <a:ext cx="1063625" cy="381000"/>
          </a:xfrm>
          <a:prstGeom prst="rect">
            <a:avLst/>
          </a:prstGeom>
          <a:solidFill>
            <a:schemeClr val="bg1"/>
          </a:solidFill>
          <a:ln w="9525">
            <a:noFill/>
            <a:miter lim="800000"/>
            <a:headEnd/>
            <a:tailEnd/>
          </a:ln>
        </p:spPr>
        <p:txBody>
          <a:bodyPr wrap="none" anchor="ctr"/>
          <a:lstStyle/>
          <a:p>
            <a:endParaRPr lang="en-US"/>
          </a:p>
        </p:txBody>
      </p:sp>
      <p:sp>
        <p:nvSpPr>
          <p:cNvPr id="61451" name="Rectangle 11"/>
          <p:cNvSpPr>
            <a:spLocks noChangeArrowheads="1"/>
          </p:cNvSpPr>
          <p:nvPr/>
        </p:nvSpPr>
        <p:spPr bwMode="auto">
          <a:xfrm>
            <a:off x="5445125" y="3490795"/>
            <a:ext cx="1092200" cy="381000"/>
          </a:xfrm>
          <a:prstGeom prst="rect">
            <a:avLst/>
          </a:prstGeom>
          <a:solidFill>
            <a:schemeClr val="bg1"/>
          </a:solidFill>
          <a:ln w="9525">
            <a:noFill/>
            <a:miter lim="800000"/>
            <a:headEnd/>
            <a:tailEnd/>
          </a:ln>
        </p:spPr>
        <p:txBody>
          <a:bodyPr wrap="none" anchor="ctr"/>
          <a:lstStyle/>
          <a:p>
            <a:endParaRPr lang="en-US"/>
          </a:p>
        </p:txBody>
      </p:sp>
      <p:sp>
        <p:nvSpPr>
          <p:cNvPr id="61452" name="Rectangle 12"/>
          <p:cNvSpPr>
            <a:spLocks noChangeArrowheads="1"/>
          </p:cNvSpPr>
          <p:nvPr/>
        </p:nvSpPr>
        <p:spPr bwMode="auto">
          <a:xfrm>
            <a:off x="5446383" y="3806223"/>
            <a:ext cx="1101725" cy="1214437"/>
          </a:xfrm>
          <a:prstGeom prst="rect">
            <a:avLst/>
          </a:prstGeom>
          <a:solidFill>
            <a:schemeClr val="bg1"/>
          </a:solidFill>
          <a:ln w="9525">
            <a:noFill/>
            <a:miter lim="800000"/>
            <a:headEnd/>
            <a:tailEnd/>
          </a:ln>
        </p:spPr>
        <p:txBody>
          <a:bodyPr wrap="none" anchor="ctr"/>
          <a:lstStyle/>
          <a:p>
            <a:endParaRPr lang="en-US"/>
          </a:p>
        </p:txBody>
      </p:sp>
      <p:grpSp>
        <p:nvGrpSpPr>
          <p:cNvPr id="2" name="Group 17"/>
          <p:cNvGrpSpPr>
            <a:grpSpLocks/>
          </p:cNvGrpSpPr>
          <p:nvPr/>
        </p:nvGrpSpPr>
        <p:grpSpPr bwMode="auto">
          <a:xfrm>
            <a:off x="6665913" y="3355975"/>
            <a:ext cx="3657600" cy="2965450"/>
            <a:chOff x="3239" y="2114"/>
            <a:chExt cx="2304" cy="1868"/>
          </a:xfrm>
        </p:grpSpPr>
        <p:sp>
          <p:nvSpPr>
            <p:cNvPr id="21527" name="Rectangle 15"/>
            <p:cNvSpPr>
              <a:spLocks noChangeArrowheads="1"/>
            </p:cNvSpPr>
            <p:nvPr/>
          </p:nvSpPr>
          <p:spPr bwMode="auto">
            <a:xfrm>
              <a:off x="3239" y="2114"/>
              <a:ext cx="2304" cy="1868"/>
            </a:xfrm>
            <a:prstGeom prst="rect">
              <a:avLst/>
            </a:prstGeom>
            <a:solidFill>
              <a:schemeClr val="bg1">
                <a:alpha val="43921"/>
              </a:schemeClr>
            </a:solidFill>
            <a:ln w="9525" algn="ctr">
              <a:solidFill>
                <a:schemeClr val="bg2"/>
              </a:solidFill>
              <a:miter lim="800000"/>
              <a:headEnd/>
              <a:tailEnd/>
            </a:ln>
          </p:spPr>
          <p:txBody>
            <a:bodyPr/>
            <a:lstStyle/>
            <a:p>
              <a:pPr marL="342900" indent="-342900">
                <a:lnSpc>
                  <a:spcPct val="90000"/>
                </a:lnSpc>
                <a:spcBef>
                  <a:spcPct val="20000"/>
                </a:spcBef>
              </a:pPr>
              <a:r>
                <a:rPr lang="en-US"/>
                <a:t>Object ID</a:t>
              </a:r>
            </a:p>
            <a:p>
              <a:pPr marL="342900" indent="-342900">
                <a:lnSpc>
                  <a:spcPct val="90000"/>
                </a:lnSpc>
                <a:spcBef>
                  <a:spcPct val="20000"/>
                </a:spcBef>
              </a:pPr>
              <a:r>
                <a:rPr lang="en-US"/>
                <a:t>Type – Line</a:t>
              </a:r>
            </a:p>
            <a:p>
              <a:pPr marL="342900" indent="-342900">
                <a:lnSpc>
                  <a:spcPct val="90000"/>
                </a:lnSpc>
                <a:spcBef>
                  <a:spcPct val="20000"/>
                </a:spcBef>
              </a:pPr>
              <a:r>
                <a:rPr lang="en-US"/>
                <a:t>Line Attributes</a:t>
              </a:r>
            </a:p>
            <a:p>
              <a:pPr marL="342900" indent="-342900">
                <a:lnSpc>
                  <a:spcPct val="90000"/>
                </a:lnSpc>
                <a:spcBef>
                  <a:spcPct val="20000"/>
                </a:spcBef>
              </a:pPr>
              <a:r>
                <a:rPr lang="en-US"/>
                <a:t>Width</a:t>
              </a:r>
            </a:p>
            <a:p>
              <a:pPr marL="342900" indent="-342900">
                <a:lnSpc>
                  <a:spcPct val="90000"/>
                </a:lnSpc>
                <a:spcBef>
                  <a:spcPct val="20000"/>
                </a:spcBef>
              </a:pPr>
              <a:r>
                <a:rPr lang="en-US"/>
                <a:t>Height</a:t>
              </a:r>
            </a:p>
            <a:p>
              <a:pPr marL="342900" indent="-342900">
                <a:lnSpc>
                  <a:spcPct val="90000"/>
                </a:lnSpc>
                <a:spcBef>
                  <a:spcPct val="20000"/>
                </a:spcBef>
              </a:pPr>
              <a:r>
                <a:rPr lang="en-US"/>
                <a:t>Line Direction</a:t>
              </a:r>
            </a:p>
            <a:p>
              <a:pPr marL="342900" indent="-342900">
                <a:lnSpc>
                  <a:spcPct val="90000"/>
                </a:lnSpc>
                <a:spcBef>
                  <a:spcPct val="20000"/>
                </a:spcBef>
              </a:pPr>
              <a:r>
                <a:rPr lang="en-US"/>
                <a:t># Macros to Follow</a:t>
              </a:r>
            </a:p>
            <a:p>
              <a:pPr marL="342900" indent="-342900">
                <a:lnSpc>
                  <a:spcPct val="90000"/>
                </a:lnSpc>
                <a:spcBef>
                  <a:spcPct val="20000"/>
                </a:spcBef>
              </a:pPr>
              <a:r>
                <a:rPr lang="en-US"/>
                <a:t>Macro Event ID</a:t>
              </a:r>
            </a:p>
            <a:p>
              <a:pPr marL="342900" indent="-342900">
                <a:lnSpc>
                  <a:spcPct val="90000"/>
                </a:lnSpc>
                <a:spcBef>
                  <a:spcPct val="20000"/>
                </a:spcBef>
              </a:pPr>
              <a:r>
                <a:rPr lang="en-US"/>
                <a:t>  Macro Obj ID</a:t>
              </a:r>
            </a:p>
          </p:txBody>
        </p:sp>
        <p:sp>
          <p:nvSpPr>
            <p:cNvPr id="21528" name="Text Box 16"/>
            <p:cNvSpPr txBox="1">
              <a:spLocks noChangeArrowheads="1"/>
            </p:cNvSpPr>
            <p:nvPr/>
          </p:nvSpPr>
          <p:spPr bwMode="auto">
            <a:xfrm>
              <a:off x="4749" y="2155"/>
              <a:ext cx="741" cy="1802"/>
            </a:xfrm>
            <a:prstGeom prst="rect">
              <a:avLst/>
            </a:prstGeom>
            <a:solidFill>
              <a:srgbClr val="FFFFFF">
                <a:alpha val="43921"/>
              </a:srgbClr>
            </a:solidFill>
            <a:ln w="9525" algn="ctr">
              <a:noFill/>
              <a:miter lim="800000"/>
              <a:headEnd/>
              <a:tailEnd/>
            </a:ln>
          </p:spPr>
          <p:txBody>
            <a:bodyPr/>
            <a:lstStyle/>
            <a:p>
              <a:pPr marL="342900" indent="-342900">
                <a:lnSpc>
                  <a:spcPct val="90000"/>
                </a:lnSpc>
                <a:spcBef>
                  <a:spcPct val="20000"/>
                </a:spcBef>
              </a:pPr>
              <a:r>
                <a:rPr lang="en-US" dirty="0"/>
                <a:t>[2] 01 20</a:t>
              </a:r>
            </a:p>
            <a:p>
              <a:pPr marL="342900" indent="-342900">
                <a:lnSpc>
                  <a:spcPct val="90000"/>
                </a:lnSpc>
                <a:spcBef>
                  <a:spcPct val="20000"/>
                </a:spcBef>
              </a:pPr>
              <a:r>
                <a:rPr lang="en-US" dirty="0"/>
                <a:t>[1] 0D</a:t>
              </a:r>
            </a:p>
            <a:p>
              <a:pPr marL="342900" indent="-342900">
                <a:lnSpc>
                  <a:spcPct val="90000"/>
                </a:lnSpc>
                <a:spcBef>
                  <a:spcPct val="20000"/>
                </a:spcBef>
              </a:pPr>
              <a:r>
                <a:rPr lang="en-US" dirty="0"/>
                <a:t>[2] 02 20</a:t>
              </a:r>
            </a:p>
            <a:p>
              <a:pPr marL="342900" indent="-342900">
                <a:lnSpc>
                  <a:spcPct val="90000"/>
                </a:lnSpc>
                <a:spcBef>
                  <a:spcPct val="20000"/>
                </a:spcBef>
              </a:pPr>
              <a:r>
                <a:rPr lang="en-US" dirty="0"/>
                <a:t>[2] 80 00</a:t>
              </a:r>
            </a:p>
            <a:p>
              <a:pPr marL="342900" indent="-342900">
                <a:lnSpc>
                  <a:spcPct val="90000"/>
                </a:lnSpc>
                <a:spcBef>
                  <a:spcPct val="20000"/>
                </a:spcBef>
              </a:pPr>
              <a:r>
                <a:rPr lang="en-US" dirty="0"/>
                <a:t>[2] 40 00</a:t>
              </a:r>
            </a:p>
            <a:p>
              <a:pPr marL="342900" indent="-342900">
                <a:lnSpc>
                  <a:spcPct val="90000"/>
                </a:lnSpc>
                <a:spcBef>
                  <a:spcPct val="20000"/>
                </a:spcBef>
              </a:pPr>
              <a:r>
                <a:rPr lang="en-US" dirty="0"/>
                <a:t>[1] 00</a:t>
              </a:r>
            </a:p>
            <a:p>
              <a:pPr marL="342900" indent="-342900">
                <a:lnSpc>
                  <a:spcPct val="90000"/>
                </a:lnSpc>
                <a:spcBef>
                  <a:spcPct val="20000"/>
                </a:spcBef>
              </a:pPr>
              <a:r>
                <a:rPr lang="en-US" dirty="0"/>
                <a:t>[1] 00</a:t>
              </a:r>
            </a:p>
            <a:p>
              <a:pPr marL="342900" indent="-342900">
                <a:lnSpc>
                  <a:spcPct val="90000"/>
                </a:lnSpc>
                <a:spcBef>
                  <a:spcPct val="20000"/>
                </a:spcBef>
              </a:pPr>
              <a:r>
                <a:rPr lang="en-US" dirty="0"/>
                <a:t>[1]</a:t>
              </a:r>
            </a:p>
            <a:p>
              <a:pPr marL="342900" indent="-342900">
                <a:lnSpc>
                  <a:spcPct val="90000"/>
                </a:lnSpc>
                <a:spcBef>
                  <a:spcPct val="20000"/>
                </a:spcBef>
              </a:pPr>
              <a:r>
                <a:rPr lang="en-US" dirty="0"/>
                <a:t>[1] </a:t>
              </a:r>
            </a:p>
          </p:txBody>
        </p:sp>
      </p:grpSp>
      <p:grpSp>
        <p:nvGrpSpPr>
          <p:cNvPr id="3" name="Group 23"/>
          <p:cNvGrpSpPr>
            <a:grpSpLocks/>
          </p:cNvGrpSpPr>
          <p:nvPr/>
        </p:nvGrpSpPr>
        <p:grpSpPr bwMode="auto">
          <a:xfrm>
            <a:off x="5461001" y="3389318"/>
            <a:ext cx="4760913" cy="842963"/>
            <a:chOff x="2480" y="2135"/>
            <a:chExt cx="2999" cy="531"/>
          </a:xfrm>
        </p:grpSpPr>
        <p:sp>
          <p:nvSpPr>
            <p:cNvPr id="21525" name="Rectangle 21"/>
            <p:cNvSpPr>
              <a:spLocks noChangeArrowheads="1"/>
            </p:cNvSpPr>
            <p:nvPr/>
          </p:nvSpPr>
          <p:spPr bwMode="auto">
            <a:xfrm>
              <a:off x="2480" y="2420"/>
              <a:ext cx="653" cy="246"/>
            </a:xfrm>
            <a:prstGeom prst="rect">
              <a:avLst/>
            </a:prstGeom>
            <a:noFill/>
            <a:ln w="57150">
              <a:solidFill>
                <a:srgbClr val="FF0000"/>
              </a:solidFill>
              <a:miter lim="800000"/>
              <a:headEnd/>
              <a:tailEnd/>
            </a:ln>
          </p:spPr>
          <p:txBody>
            <a:bodyPr wrap="none" anchor="ctr"/>
            <a:lstStyle/>
            <a:p>
              <a:endParaRPr lang="en-US"/>
            </a:p>
          </p:txBody>
        </p:sp>
        <p:sp>
          <p:nvSpPr>
            <p:cNvPr id="21526" name="Rectangle 22"/>
            <p:cNvSpPr>
              <a:spLocks noChangeArrowheads="1"/>
            </p:cNvSpPr>
            <p:nvPr/>
          </p:nvSpPr>
          <p:spPr bwMode="auto">
            <a:xfrm>
              <a:off x="4973" y="2135"/>
              <a:ext cx="506" cy="218"/>
            </a:xfrm>
            <a:prstGeom prst="rect">
              <a:avLst/>
            </a:prstGeom>
            <a:noFill/>
            <a:ln w="57150">
              <a:solidFill>
                <a:srgbClr val="FF0000"/>
              </a:solidFill>
              <a:miter lim="800000"/>
              <a:headEnd/>
              <a:tailEnd/>
            </a:ln>
          </p:spPr>
          <p:txBody>
            <a:bodyPr wrap="none" anchor="ctr"/>
            <a:lstStyle/>
            <a:p>
              <a:endParaRPr lang="en-US"/>
            </a:p>
          </p:txBody>
        </p:sp>
      </p:grpSp>
      <p:grpSp>
        <p:nvGrpSpPr>
          <p:cNvPr id="4" name="Group 27"/>
          <p:cNvGrpSpPr>
            <a:grpSpLocks/>
          </p:cNvGrpSpPr>
          <p:nvPr/>
        </p:nvGrpSpPr>
        <p:grpSpPr bwMode="auto">
          <a:xfrm>
            <a:off x="5467473" y="1995855"/>
            <a:ext cx="2084387" cy="2910254"/>
            <a:chOff x="2473" y="1264"/>
            <a:chExt cx="1313" cy="2044"/>
          </a:xfrm>
        </p:grpSpPr>
        <p:sp>
          <p:nvSpPr>
            <p:cNvPr id="21523" name="Rectangle 25"/>
            <p:cNvSpPr>
              <a:spLocks noChangeArrowheads="1"/>
            </p:cNvSpPr>
            <p:nvPr/>
          </p:nvSpPr>
          <p:spPr bwMode="auto">
            <a:xfrm>
              <a:off x="2473" y="2796"/>
              <a:ext cx="653" cy="512"/>
            </a:xfrm>
            <a:prstGeom prst="rect">
              <a:avLst/>
            </a:prstGeom>
            <a:noFill/>
            <a:ln w="57150">
              <a:solidFill>
                <a:srgbClr val="FF0000"/>
              </a:solidFill>
              <a:miter lim="800000"/>
              <a:headEnd/>
              <a:tailEnd/>
            </a:ln>
          </p:spPr>
          <p:txBody>
            <a:bodyPr wrap="none" anchor="ctr"/>
            <a:lstStyle/>
            <a:p>
              <a:endParaRPr lang="en-US"/>
            </a:p>
          </p:txBody>
        </p:sp>
        <p:sp>
          <p:nvSpPr>
            <p:cNvPr id="21524" name="Rectangle 26"/>
            <p:cNvSpPr>
              <a:spLocks noChangeArrowheads="1"/>
            </p:cNvSpPr>
            <p:nvPr/>
          </p:nvSpPr>
          <p:spPr bwMode="auto">
            <a:xfrm>
              <a:off x="3575" y="1264"/>
              <a:ext cx="211" cy="218"/>
            </a:xfrm>
            <a:prstGeom prst="rect">
              <a:avLst/>
            </a:prstGeom>
            <a:noFill/>
            <a:ln w="57150">
              <a:solidFill>
                <a:srgbClr val="FF0000"/>
              </a:solidFill>
              <a:miter lim="800000"/>
              <a:headEnd/>
              <a:tailEnd/>
            </a:ln>
          </p:spPr>
          <p:txBody>
            <a:bodyPr wrap="none" anchor="ctr"/>
            <a:lstStyle/>
            <a:p>
              <a:endParaRPr lang="en-US"/>
            </a:p>
          </p:txBody>
        </p:sp>
      </p:grpSp>
      <p:grpSp>
        <p:nvGrpSpPr>
          <p:cNvPr id="5" name="Group 31"/>
          <p:cNvGrpSpPr>
            <a:grpSpLocks/>
          </p:cNvGrpSpPr>
          <p:nvPr/>
        </p:nvGrpSpPr>
        <p:grpSpPr bwMode="auto">
          <a:xfrm>
            <a:off x="7283450" y="2112964"/>
            <a:ext cx="2870200" cy="2822575"/>
            <a:chOff x="3628" y="1331"/>
            <a:chExt cx="1808" cy="1778"/>
          </a:xfrm>
        </p:grpSpPr>
        <p:sp>
          <p:nvSpPr>
            <p:cNvPr id="21521" name="Rectangle 29"/>
            <p:cNvSpPr>
              <a:spLocks noChangeArrowheads="1"/>
            </p:cNvSpPr>
            <p:nvPr/>
          </p:nvSpPr>
          <p:spPr bwMode="auto">
            <a:xfrm>
              <a:off x="4970" y="2727"/>
              <a:ext cx="466" cy="382"/>
            </a:xfrm>
            <a:prstGeom prst="rect">
              <a:avLst/>
            </a:prstGeom>
            <a:noFill/>
            <a:ln w="57150">
              <a:solidFill>
                <a:srgbClr val="FF0000"/>
              </a:solidFill>
              <a:miter lim="800000"/>
              <a:headEnd/>
              <a:tailEnd/>
            </a:ln>
          </p:spPr>
          <p:txBody>
            <a:bodyPr wrap="none" anchor="ctr"/>
            <a:lstStyle/>
            <a:p>
              <a:endParaRPr lang="en-US"/>
            </a:p>
          </p:txBody>
        </p:sp>
        <p:sp>
          <p:nvSpPr>
            <p:cNvPr id="21522" name="Rectangle 30"/>
            <p:cNvSpPr>
              <a:spLocks noChangeArrowheads="1"/>
            </p:cNvSpPr>
            <p:nvPr/>
          </p:nvSpPr>
          <p:spPr bwMode="auto">
            <a:xfrm>
              <a:off x="3628" y="1331"/>
              <a:ext cx="833" cy="346"/>
            </a:xfrm>
            <a:prstGeom prst="rect">
              <a:avLst/>
            </a:prstGeom>
            <a:noFill/>
            <a:ln w="57150">
              <a:solidFill>
                <a:srgbClr val="FF0000"/>
              </a:solidFill>
              <a:miter lim="800000"/>
              <a:headEnd/>
              <a:tailEn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dissolve">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0" nodeType="clickEffect">
                                  <p:stCondLst>
                                    <p:cond delay="0"/>
                                  </p:stCondLst>
                                  <p:childTnLst>
                                    <p:set>
                                      <p:cBhvr>
                                        <p:cTn id="15" dur="1" fill="hold">
                                          <p:stCondLst>
                                            <p:cond delay="0"/>
                                          </p:stCondLst>
                                        </p:cTn>
                                        <p:tgtEl>
                                          <p:spTgt spid="6144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1445"/>
                                        </p:tgtEl>
                                        <p:attrNameLst>
                                          <p:attrName>style.visibility</p:attrName>
                                        </p:attrNameLst>
                                      </p:cBhvr>
                                      <p:to>
                                        <p:strVal val="visible"/>
                                      </p:to>
                                    </p:set>
                                    <p:animEffect transition="in" filter="dissolve">
                                      <p:cBhvr>
                                        <p:cTn id="20" dur="500"/>
                                        <p:tgtEl>
                                          <p:spTgt spid="6144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6144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6145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6145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6145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0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6144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1" presetClass="entr" presetSubtype="0" fill="hold" nodeType="clickEffect">
                                  <p:stCondLst>
                                    <p:cond delay="0"/>
                                  </p:stCondLst>
                                  <p:childTnLst>
                                    <p:set>
                                      <p:cBhvr>
                                        <p:cTn id="59" dur="1000">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nimBg="1"/>
      <p:bldP spid="27" grpId="0" animBg="1"/>
      <p:bldP spid="28" grpId="0" animBg="1"/>
      <p:bldP spid="61446" grpId="0" animBg="1"/>
      <p:bldP spid="61447" grpId="0" animBg="1"/>
      <p:bldP spid="61448" grpId="0" animBg="1"/>
      <p:bldP spid="61449" grpId="0" animBg="1"/>
      <p:bldP spid="61450" grpId="0" animBg="1"/>
      <p:bldP spid="61451" grpId="0" animBg="1"/>
      <p:bldP spid="6145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5181601" y="1366838"/>
            <a:ext cx="4570413" cy="4572000"/>
          </a:xfrm>
          <a:prstGeom prst="rect">
            <a:avLst/>
          </a:prstGeom>
          <a:solidFill>
            <a:srgbClr val="CCFFFF"/>
          </a:solidFill>
          <a:ln w="38100">
            <a:solidFill>
              <a:srgbClr val="0000FF"/>
            </a:solidFill>
            <a:prstDash val="dash"/>
            <a:miter lim="800000"/>
            <a:headEnd/>
            <a:tailEnd/>
          </a:ln>
        </p:spPr>
        <p:txBody>
          <a:bodyPr wrap="none" anchor="ctr"/>
          <a:lstStyle/>
          <a:p>
            <a:endParaRPr lang="en-US"/>
          </a:p>
        </p:txBody>
      </p:sp>
      <p:sp>
        <p:nvSpPr>
          <p:cNvPr id="22531" name="Rectangle 3"/>
          <p:cNvSpPr>
            <a:spLocks noGrp="1" noChangeArrowheads="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p>
            <a:r>
              <a:rPr lang="en-US"/>
              <a:t>Object Pool Construction</a:t>
            </a:r>
          </a:p>
        </p:txBody>
      </p:sp>
      <p:sp>
        <p:nvSpPr>
          <p:cNvPr id="40" name="Date Placeholder 39"/>
          <p:cNvSpPr>
            <a:spLocks noGrp="1"/>
          </p:cNvSpPr>
          <p:nvPr>
            <p:ph type="dt" sz="half" idx="10"/>
          </p:nvPr>
        </p:nvSpPr>
        <p:spPr/>
        <p:txBody>
          <a:bodyPr/>
          <a:lstStyle/>
          <a:p>
            <a:r>
              <a:rPr lang="en-US"/>
              <a:t>11 June 2024</a:t>
            </a:r>
          </a:p>
        </p:txBody>
      </p:sp>
      <p:sp>
        <p:nvSpPr>
          <p:cNvPr id="42" name="Footer Placeholder 41"/>
          <p:cNvSpPr>
            <a:spLocks noGrp="1"/>
          </p:cNvSpPr>
          <p:nvPr>
            <p:ph type="ftr" sz="quarter" idx="11"/>
          </p:nvPr>
        </p:nvSpPr>
        <p:spPr/>
        <p:txBody>
          <a:bodyPr/>
          <a:lstStyle/>
          <a:p>
            <a:r>
              <a:rPr lang="en-US"/>
              <a:t>Cyber Tractor Challenge - VT and Lab</a:t>
            </a:r>
          </a:p>
        </p:txBody>
      </p:sp>
      <p:sp>
        <p:nvSpPr>
          <p:cNvPr id="41" name="Slide Number Placeholder 40"/>
          <p:cNvSpPr>
            <a:spLocks noGrp="1"/>
          </p:cNvSpPr>
          <p:nvPr>
            <p:ph type="sldNum" sz="quarter" idx="12"/>
          </p:nvPr>
        </p:nvSpPr>
        <p:spPr/>
        <p:txBody>
          <a:bodyPr/>
          <a:lstStyle/>
          <a:p>
            <a:fld id="{BE0B90C5-6C8E-42AB-9CDB-3C4737287965}" type="slidenum">
              <a:rPr lang="en-US" smtClean="0"/>
              <a:pPr/>
              <a:t>41</a:t>
            </a:fld>
            <a:endParaRPr lang="en-US"/>
          </a:p>
        </p:txBody>
      </p:sp>
      <p:grpSp>
        <p:nvGrpSpPr>
          <p:cNvPr id="2" name="Group 4"/>
          <p:cNvGrpSpPr>
            <a:grpSpLocks/>
          </p:cNvGrpSpPr>
          <p:nvPr/>
        </p:nvGrpSpPr>
        <p:grpSpPr bwMode="auto">
          <a:xfrm>
            <a:off x="6858000" y="2357438"/>
            <a:ext cx="2374900" cy="2055812"/>
            <a:chOff x="3360" y="816"/>
            <a:chExt cx="1496" cy="1295"/>
          </a:xfrm>
        </p:grpSpPr>
        <p:sp>
          <p:nvSpPr>
            <p:cNvPr id="22556" name="Rectangle 5"/>
            <p:cNvSpPr>
              <a:spLocks noChangeArrowheads="1"/>
            </p:cNvSpPr>
            <p:nvPr/>
          </p:nvSpPr>
          <p:spPr bwMode="auto">
            <a:xfrm>
              <a:off x="3360" y="816"/>
              <a:ext cx="1122" cy="1295"/>
            </a:xfrm>
            <a:prstGeom prst="rect">
              <a:avLst/>
            </a:prstGeom>
            <a:solidFill>
              <a:srgbClr val="CCFFCC"/>
            </a:solidFill>
            <a:ln w="9525">
              <a:noFill/>
              <a:miter lim="800000"/>
              <a:headEnd/>
              <a:tailEnd/>
            </a:ln>
          </p:spPr>
          <p:txBody>
            <a:bodyPr/>
            <a:lstStyle/>
            <a:p>
              <a:endParaRPr lang="en-US"/>
            </a:p>
          </p:txBody>
        </p:sp>
        <p:sp>
          <p:nvSpPr>
            <p:cNvPr id="22557" name="Rectangle 6"/>
            <p:cNvSpPr>
              <a:spLocks noChangeArrowheads="1"/>
            </p:cNvSpPr>
            <p:nvPr/>
          </p:nvSpPr>
          <p:spPr bwMode="auto">
            <a:xfrm>
              <a:off x="3430" y="858"/>
              <a:ext cx="315" cy="194"/>
            </a:xfrm>
            <a:prstGeom prst="rect">
              <a:avLst/>
            </a:prstGeom>
            <a:noFill/>
            <a:ln w="9525">
              <a:noFill/>
              <a:miter lim="800000"/>
              <a:headEnd/>
              <a:tailEnd/>
            </a:ln>
          </p:spPr>
          <p:txBody>
            <a:bodyPr wrap="none" lIns="0" tIns="0" rIns="0" bIns="0">
              <a:spAutoFit/>
            </a:bodyPr>
            <a:lstStyle/>
            <a:p>
              <a:pPr eaLnBrk="0" hangingPunct="0"/>
              <a:r>
                <a:rPr lang="en-US">
                  <a:solidFill>
                    <a:srgbClr val="000000"/>
                  </a:solidFill>
                </a:rPr>
                <a:t>Crop</a:t>
              </a:r>
              <a:endParaRPr lang="en-US" sz="2000">
                <a:latin typeface="Times New Roman" pitchFamily="18" charset="0"/>
              </a:endParaRPr>
            </a:p>
          </p:txBody>
        </p:sp>
        <p:sp>
          <p:nvSpPr>
            <p:cNvPr id="22558" name="Rectangle 7"/>
            <p:cNvSpPr>
              <a:spLocks noChangeArrowheads="1"/>
            </p:cNvSpPr>
            <p:nvPr/>
          </p:nvSpPr>
          <p:spPr bwMode="auto">
            <a:xfrm>
              <a:off x="3423" y="1056"/>
              <a:ext cx="584" cy="194"/>
            </a:xfrm>
            <a:prstGeom prst="rect">
              <a:avLst/>
            </a:prstGeom>
            <a:noFill/>
            <a:ln w="9525">
              <a:noFill/>
              <a:miter lim="800000"/>
              <a:headEnd/>
              <a:tailEnd/>
            </a:ln>
          </p:spPr>
          <p:txBody>
            <a:bodyPr wrap="none" lIns="0" tIns="0" rIns="0" bIns="0">
              <a:spAutoFit/>
            </a:bodyPr>
            <a:lstStyle/>
            <a:p>
              <a:pPr eaLnBrk="0" hangingPunct="0"/>
              <a:r>
                <a:rPr lang="en-US">
                  <a:solidFill>
                    <a:srgbClr val="000000"/>
                  </a:solidFill>
                </a:rPr>
                <a:t>Yield Dry</a:t>
              </a:r>
              <a:endParaRPr lang="en-US" sz="2000">
                <a:latin typeface="Times New Roman" pitchFamily="18" charset="0"/>
              </a:endParaRPr>
            </a:p>
          </p:txBody>
        </p:sp>
        <p:sp>
          <p:nvSpPr>
            <p:cNvPr id="22559" name="Rectangle 8"/>
            <p:cNvSpPr>
              <a:spLocks noChangeArrowheads="1"/>
            </p:cNvSpPr>
            <p:nvPr/>
          </p:nvSpPr>
          <p:spPr bwMode="auto">
            <a:xfrm>
              <a:off x="3433" y="1254"/>
              <a:ext cx="614" cy="194"/>
            </a:xfrm>
            <a:prstGeom prst="rect">
              <a:avLst/>
            </a:prstGeom>
            <a:noFill/>
            <a:ln w="9525">
              <a:noFill/>
              <a:miter lim="800000"/>
              <a:headEnd/>
              <a:tailEnd/>
            </a:ln>
          </p:spPr>
          <p:txBody>
            <a:bodyPr wrap="none" lIns="0" tIns="0" rIns="0" bIns="0">
              <a:spAutoFit/>
            </a:bodyPr>
            <a:lstStyle/>
            <a:p>
              <a:pPr eaLnBrk="0" hangingPunct="0"/>
              <a:r>
                <a:rPr lang="en-US">
                  <a:solidFill>
                    <a:srgbClr val="000000"/>
                  </a:solidFill>
                </a:rPr>
                <a:t>Yield Wet</a:t>
              </a:r>
              <a:endParaRPr lang="en-US" sz="2000">
                <a:latin typeface="Times New Roman" pitchFamily="18" charset="0"/>
              </a:endParaRPr>
            </a:p>
          </p:txBody>
        </p:sp>
        <p:sp>
          <p:nvSpPr>
            <p:cNvPr id="22560" name="Rectangle 9"/>
            <p:cNvSpPr>
              <a:spLocks noChangeArrowheads="1"/>
            </p:cNvSpPr>
            <p:nvPr/>
          </p:nvSpPr>
          <p:spPr bwMode="auto">
            <a:xfrm>
              <a:off x="3426" y="1450"/>
              <a:ext cx="1002" cy="194"/>
            </a:xfrm>
            <a:prstGeom prst="rect">
              <a:avLst/>
            </a:prstGeom>
            <a:noFill/>
            <a:ln w="9525">
              <a:noFill/>
              <a:miter lim="800000"/>
              <a:headEnd/>
              <a:tailEnd/>
            </a:ln>
          </p:spPr>
          <p:txBody>
            <a:bodyPr wrap="none" lIns="0" tIns="0" rIns="0" bIns="0">
              <a:spAutoFit/>
            </a:bodyPr>
            <a:lstStyle/>
            <a:p>
              <a:pPr eaLnBrk="0" hangingPunct="0"/>
              <a:r>
                <a:rPr lang="en-US">
                  <a:solidFill>
                    <a:srgbClr val="000000"/>
                  </a:solidFill>
                </a:rPr>
                <a:t>Moisture - Field</a:t>
              </a:r>
              <a:endParaRPr lang="en-US" sz="2000">
                <a:latin typeface="Times New Roman" pitchFamily="18" charset="0"/>
              </a:endParaRPr>
            </a:p>
          </p:txBody>
        </p:sp>
        <p:sp>
          <p:nvSpPr>
            <p:cNvPr id="22561" name="Rectangle 10"/>
            <p:cNvSpPr>
              <a:spLocks noChangeArrowheads="1"/>
            </p:cNvSpPr>
            <p:nvPr/>
          </p:nvSpPr>
          <p:spPr bwMode="auto">
            <a:xfrm>
              <a:off x="3429" y="1648"/>
              <a:ext cx="590" cy="194"/>
            </a:xfrm>
            <a:prstGeom prst="rect">
              <a:avLst/>
            </a:prstGeom>
            <a:noFill/>
            <a:ln w="9525">
              <a:noFill/>
              <a:miter lim="800000"/>
              <a:headEnd/>
              <a:tailEnd/>
            </a:ln>
          </p:spPr>
          <p:txBody>
            <a:bodyPr wrap="none" lIns="0" tIns="0" rIns="0" bIns="0">
              <a:spAutoFit/>
            </a:bodyPr>
            <a:lstStyle/>
            <a:p>
              <a:pPr eaLnBrk="0" hangingPunct="0"/>
              <a:r>
                <a:rPr lang="en-US">
                  <a:solidFill>
                    <a:srgbClr val="000000"/>
                  </a:solidFill>
                </a:rPr>
                <a:t>Flags On</a:t>
              </a:r>
              <a:endParaRPr lang="en-US" sz="2000">
                <a:latin typeface="Times New Roman" pitchFamily="18" charset="0"/>
              </a:endParaRPr>
            </a:p>
          </p:txBody>
        </p:sp>
        <p:sp>
          <p:nvSpPr>
            <p:cNvPr id="22562" name="Rectangle 11"/>
            <p:cNvSpPr>
              <a:spLocks noChangeArrowheads="1"/>
            </p:cNvSpPr>
            <p:nvPr/>
          </p:nvSpPr>
          <p:spPr bwMode="auto">
            <a:xfrm>
              <a:off x="4454" y="816"/>
              <a:ext cx="402" cy="1295"/>
            </a:xfrm>
            <a:prstGeom prst="rect">
              <a:avLst/>
            </a:prstGeom>
            <a:solidFill>
              <a:srgbClr val="FFFFB0"/>
            </a:solidFill>
            <a:ln w="9525">
              <a:noFill/>
              <a:miter lim="800000"/>
              <a:headEnd/>
              <a:tailEnd/>
            </a:ln>
          </p:spPr>
          <p:txBody>
            <a:bodyPr/>
            <a:lstStyle/>
            <a:p>
              <a:endParaRPr lang="en-US"/>
            </a:p>
          </p:txBody>
        </p:sp>
        <p:sp>
          <p:nvSpPr>
            <p:cNvPr id="22563" name="Rectangle 12"/>
            <p:cNvSpPr>
              <a:spLocks noChangeArrowheads="1"/>
            </p:cNvSpPr>
            <p:nvPr/>
          </p:nvSpPr>
          <p:spPr bwMode="auto">
            <a:xfrm>
              <a:off x="4480" y="858"/>
              <a:ext cx="315" cy="194"/>
            </a:xfrm>
            <a:prstGeom prst="rect">
              <a:avLst/>
            </a:prstGeom>
            <a:noFill/>
            <a:ln w="9525">
              <a:noFill/>
              <a:miter lim="800000"/>
              <a:headEnd/>
              <a:tailEnd/>
            </a:ln>
          </p:spPr>
          <p:txBody>
            <a:bodyPr wrap="none" lIns="0" tIns="0" rIns="0" bIns="0">
              <a:spAutoFit/>
            </a:bodyPr>
            <a:lstStyle/>
            <a:p>
              <a:pPr algn="r" eaLnBrk="0" hangingPunct="0"/>
              <a:r>
                <a:rPr lang="en-US">
                  <a:solidFill>
                    <a:srgbClr val="000000"/>
                  </a:solidFill>
                </a:rPr>
                <a:t>Corn</a:t>
              </a:r>
              <a:endParaRPr lang="en-US" sz="2000">
                <a:latin typeface="Times New Roman" pitchFamily="18" charset="0"/>
              </a:endParaRPr>
            </a:p>
          </p:txBody>
        </p:sp>
        <p:sp>
          <p:nvSpPr>
            <p:cNvPr id="22564" name="Rectangle 13"/>
            <p:cNvSpPr>
              <a:spLocks noChangeArrowheads="1"/>
            </p:cNvSpPr>
            <p:nvPr/>
          </p:nvSpPr>
          <p:spPr bwMode="auto">
            <a:xfrm>
              <a:off x="4551" y="1056"/>
              <a:ext cx="242" cy="194"/>
            </a:xfrm>
            <a:prstGeom prst="rect">
              <a:avLst/>
            </a:prstGeom>
            <a:noFill/>
            <a:ln w="9525">
              <a:noFill/>
              <a:miter lim="800000"/>
              <a:headEnd/>
              <a:tailEnd/>
            </a:ln>
          </p:spPr>
          <p:txBody>
            <a:bodyPr wrap="none" lIns="0" tIns="0" rIns="0" bIns="0">
              <a:spAutoFit/>
            </a:bodyPr>
            <a:lstStyle/>
            <a:p>
              <a:pPr algn="r" eaLnBrk="0" hangingPunct="0"/>
              <a:r>
                <a:rPr lang="en-US">
                  <a:solidFill>
                    <a:srgbClr val="000000"/>
                  </a:solidFill>
                </a:rPr>
                <a:t>185</a:t>
              </a:r>
              <a:endParaRPr lang="en-US" sz="2000">
                <a:latin typeface="Times New Roman" pitchFamily="18" charset="0"/>
              </a:endParaRPr>
            </a:p>
          </p:txBody>
        </p:sp>
        <p:sp>
          <p:nvSpPr>
            <p:cNvPr id="22565" name="Rectangle 14"/>
            <p:cNvSpPr>
              <a:spLocks noChangeArrowheads="1"/>
            </p:cNvSpPr>
            <p:nvPr/>
          </p:nvSpPr>
          <p:spPr bwMode="auto">
            <a:xfrm>
              <a:off x="4551" y="1254"/>
              <a:ext cx="242" cy="194"/>
            </a:xfrm>
            <a:prstGeom prst="rect">
              <a:avLst/>
            </a:prstGeom>
            <a:noFill/>
            <a:ln w="9525">
              <a:noFill/>
              <a:miter lim="800000"/>
              <a:headEnd/>
              <a:tailEnd/>
            </a:ln>
          </p:spPr>
          <p:txBody>
            <a:bodyPr wrap="none" lIns="0" tIns="0" rIns="0" bIns="0">
              <a:spAutoFit/>
            </a:bodyPr>
            <a:lstStyle/>
            <a:p>
              <a:pPr algn="r" eaLnBrk="0" hangingPunct="0"/>
              <a:r>
                <a:rPr lang="en-US">
                  <a:solidFill>
                    <a:srgbClr val="000000"/>
                  </a:solidFill>
                </a:rPr>
                <a:t>210</a:t>
              </a:r>
              <a:endParaRPr lang="en-US" sz="2000">
                <a:latin typeface="Times New Roman" pitchFamily="18" charset="0"/>
              </a:endParaRPr>
            </a:p>
          </p:txBody>
        </p:sp>
        <p:sp>
          <p:nvSpPr>
            <p:cNvPr id="22566" name="Rectangle 15"/>
            <p:cNvSpPr>
              <a:spLocks noChangeArrowheads="1"/>
            </p:cNvSpPr>
            <p:nvPr/>
          </p:nvSpPr>
          <p:spPr bwMode="auto">
            <a:xfrm>
              <a:off x="4504" y="1450"/>
              <a:ext cx="291" cy="194"/>
            </a:xfrm>
            <a:prstGeom prst="rect">
              <a:avLst/>
            </a:prstGeom>
            <a:noFill/>
            <a:ln w="9525">
              <a:noFill/>
              <a:miter lim="800000"/>
              <a:headEnd/>
              <a:tailEnd/>
            </a:ln>
          </p:spPr>
          <p:txBody>
            <a:bodyPr wrap="none" lIns="0" tIns="0" rIns="0" bIns="0">
              <a:spAutoFit/>
            </a:bodyPr>
            <a:lstStyle/>
            <a:p>
              <a:pPr algn="r" eaLnBrk="0" hangingPunct="0"/>
              <a:r>
                <a:rPr lang="en-US">
                  <a:solidFill>
                    <a:srgbClr val="000000"/>
                  </a:solidFill>
                </a:rPr>
                <a:t>12%</a:t>
              </a:r>
              <a:endParaRPr lang="en-US" sz="2000">
                <a:latin typeface="Times New Roman" pitchFamily="18" charset="0"/>
              </a:endParaRPr>
            </a:p>
          </p:txBody>
        </p:sp>
        <p:sp>
          <p:nvSpPr>
            <p:cNvPr id="22567" name="Rectangle 16"/>
            <p:cNvSpPr>
              <a:spLocks noChangeArrowheads="1"/>
            </p:cNvSpPr>
            <p:nvPr/>
          </p:nvSpPr>
          <p:spPr bwMode="auto">
            <a:xfrm>
              <a:off x="4590" y="1648"/>
              <a:ext cx="202" cy="194"/>
            </a:xfrm>
            <a:prstGeom prst="rect">
              <a:avLst/>
            </a:prstGeom>
            <a:noFill/>
            <a:ln w="9525">
              <a:noFill/>
              <a:miter lim="800000"/>
              <a:headEnd/>
              <a:tailEnd/>
            </a:ln>
          </p:spPr>
          <p:txBody>
            <a:bodyPr wrap="none" lIns="0" tIns="0" rIns="0" bIns="0">
              <a:spAutoFit/>
            </a:bodyPr>
            <a:lstStyle/>
            <a:p>
              <a:pPr algn="r" eaLnBrk="0" hangingPunct="0"/>
              <a:r>
                <a:rPr lang="en-US">
                  <a:solidFill>
                    <a:srgbClr val="000000"/>
                  </a:solidFill>
                </a:rPr>
                <a:t>1,3</a:t>
              </a:r>
              <a:endParaRPr lang="en-US" sz="2000">
                <a:latin typeface="Times New Roman" pitchFamily="18" charset="0"/>
              </a:endParaRPr>
            </a:p>
          </p:txBody>
        </p:sp>
      </p:grpSp>
      <p:sp>
        <p:nvSpPr>
          <p:cNvPr id="22533" name="Text Box 17"/>
          <p:cNvSpPr txBox="1">
            <a:spLocks noChangeArrowheads="1"/>
          </p:cNvSpPr>
          <p:nvPr/>
        </p:nvSpPr>
        <p:spPr bwMode="auto">
          <a:xfrm>
            <a:off x="1752600" y="1671638"/>
            <a:ext cx="2362200" cy="457200"/>
          </a:xfrm>
          <a:prstGeom prst="rect">
            <a:avLst/>
          </a:prstGeom>
          <a:noFill/>
          <a:ln w="19050">
            <a:noFill/>
            <a:miter lim="800000"/>
            <a:headEnd/>
            <a:tailEnd/>
          </a:ln>
        </p:spPr>
        <p:txBody>
          <a:bodyPr>
            <a:spAutoFit/>
          </a:bodyPr>
          <a:lstStyle/>
          <a:p>
            <a:pPr eaLnBrk="0" hangingPunct="0">
              <a:spcBef>
                <a:spcPct val="50000"/>
              </a:spcBef>
            </a:pPr>
            <a:r>
              <a:rPr lang="en-US" sz="2400">
                <a:latin typeface="Times New Roman" pitchFamily="18" charset="0"/>
              </a:rPr>
              <a:t>In Object Pool:</a:t>
            </a:r>
          </a:p>
        </p:txBody>
      </p:sp>
      <p:sp>
        <p:nvSpPr>
          <p:cNvPr id="99346" name="Text Box 18"/>
          <p:cNvSpPr txBox="1">
            <a:spLocks noChangeArrowheads="1"/>
          </p:cNvSpPr>
          <p:nvPr/>
        </p:nvSpPr>
        <p:spPr bwMode="auto">
          <a:xfrm>
            <a:off x="2362200" y="3119438"/>
            <a:ext cx="2362200" cy="609600"/>
          </a:xfrm>
          <a:prstGeom prst="rect">
            <a:avLst/>
          </a:prstGeom>
          <a:noFill/>
          <a:ln w="19050">
            <a:solidFill>
              <a:schemeClr val="tx1"/>
            </a:solidFill>
            <a:miter lim="800000"/>
            <a:headEnd/>
            <a:tailEnd/>
          </a:ln>
        </p:spPr>
        <p:txBody>
          <a:bodyPr/>
          <a:lstStyle/>
          <a:p>
            <a:pPr eaLnBrk="0" hangingPunct="0">
              <a:spcBef>
                <a:spcPct val="50000"/>
              </a:spcBef>
            </a:pPr>
            <a:r>
              <a:rPr lang="en-US" sz="2400">
                <a:latin typeface="Times New Roman" pitchFamily="18" charset="0"/>
              </a:rPr>
              <a:t>Container</a:t>
            </a:r>
          </a:p>
        </p:txBody>
      </p:sp>
      <p:grpSp>
        <p:nvGrpSpPr>
          <p:cNvPr id="3" name="Group 19"/>
          <p:cNvGrpSpPr>
            <a:grpSpLocks/>
          </p:cNvGrpSpPr>
          <p:nvPr/>
        </p:nvGrpSpPr>
        <p:grpSpPr bwMode="auto">
          <a:xfrm>
            <a:off x="2971800" y="3729038"/>
            <a:ext cx="1752600" cy="2438400"/>
            <a:chOff x="1200" y="2496"/>
            <a:chExt cx="1104" cy="1536"/>
          </a:xfrm>
        </p:grpSpPr>
        <p:sp>
          <p:nvSpPr>
            <p:cNvPr id="22548" name="Text Box 20"/>
            <p:cNvSpPr txBox="1">
              <a:spLocks noChangeArrowheads="1"/>
            </p:cNvSpPr>
            <p:nvPr/>
          </p:nvSpPr>
          <p:spPr bwMode="auto">
            <a:xfrm>
              <a:off x="1200" y="2496"/>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Rectangle #101</a:t>
              </a:r>
            </a:p>
          </p:txBody>
        </p:sp>
        <p:sp>
          <p:nvSpPr>
            <p:cNvPr id="22549" name="Text Box 21"/>
            <p:cNvSpPr txBox="1">
              <a:spLocks noChangeArrowheads="1"/>
            </p:cNvSpPr>
            <p:nvPr/>
          </p:nvSpPr>
          <p:spPr bwMode="auto">
            <a:xfrm>
              <a:off x="1200" y="2688"/>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Rectangle #102</a:t>
              </a:r>
            </a:p>
          </p:txBody>
        </p:sp>
        <p:sp>
          <p:nvSpPr>
            <p:cNvPr id="22550" name="Text Box 22"/>
            <p:cNvSpPr txBox="1">
              <a:spLocks noChangeArrowheads="1"/>
            </p:cNvSpPr>
            <p:nvPr/>
          </p:nvSpPr>
          <p:spPr bwMode="auto">
            <a:xfrm>
              <a:off x="1200" y="2880"/>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Text #105</a:t>
              </a:r>
            </a:p>
          </p:txBody>
        </p:sp>
        <p:sp>
          <p:nvSpPr>
            <p:cNvPr id="22551" name="Text Box 23"/>
            <p:cNvSpPr txBox="1">
              <a:spLocks noChangeArrowheads="1"/>
            </p:cNvSpPr>
            <p:nvPr/>
          </p:nvSpPr>
          <p:spPr bwMode="auto">
            <a:xfrm>
              <a:off x="1200" y="3264"/>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Text #…</a:t>
              </a:r>
            </a:p>
          </p:txBody>
        </p:sp>
        <p:sp>
          <p:nvSpPr>
            <p:cNvPr id="22552" name="Text Box 24"/>
            <p:cNvSpPr txBox="1">
              <a:spLocks noChangeArrowheads="1"/>
            </p:cNvSpPr>
            <p:nvPr/>
          </p:nvSpPr>
          <p:spPr bwMode="auto">
            <a:xfrm>
              <a:off x="1200" y="3072"/>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Text #106</a:t>
              </a:r>
            </a:p>
          </p:txBody>
        </p:sp>
        <p:sp>
          <p:nvSpPr>
            <p:cNvPr id="22553" name="Text Box 25"/>
            <p:cNvSpPr txBox="1">
              <a:spLocks noChangeArrowheads="1"/>
            </p:cNvSpPr>
            <p:nvPr/>
          </p:nvSpPr>
          <p:spPr bwMode="auto">
            <a:xfrm>
              <a:off x="1200" y="3456"/>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Output Field #233</a:t>
              </a:r>
            </a:p>
          </p:txBody>
        </p:sp>
        <p:sp>
          <p:nvSpPr>
            <p:cNvPr id="22554" name="Text Box 26"/>
            <p:cNvSpPr txBox="1">
              <a:spLocks noChangeArrowheads="1"/>
            </p:cNvSpPr>
            <p:nvPr/>
          </p:nvSpPr>
          <p:spPr bwMode="auto">
            <a:xfrm>
              <a:off x="1200" y="3648"/>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Output Field #234</a:t>
              </a:r>
            </a:p>
          </p:txBody>
        </p:sp>
        <p:sp>
          <p:nvSpPr>
            <p:cNvPr id="22555" name="Text Box 27"/>
            <p:cNvSpPr txBox="1">
              <a:spLocks noChangeArrowheads="1"/>
            </p:cNvSpPr>
            <p:nvPr/>
          </p:nvSpPr>
          <p:spPr bwMode="auto">
            <a:xfrm>
              <a:off x="1200" y="3840"/>
              <a:ext cx="1104" cy="192"/>
            </a:xfrm>
            <a:prstGeom prst="rect">
              <a:avLst/>
            </a:prstGeom>
            <a:noFill/>
            <a:ln w="19050">
              <a:solidFill>
                <a:schemeClr val="tx1"/>
              </a:solidFill>
              <a:miter lim="800000"/>
              <a:headEnd/>
              <a:tailEnd/>
            </a:ln>
          </p:spPr>
          <p:txBody>
            <a:bodyPr/>
            <a:lstStyle/>
            <a:p>
              <a:pPr eaLnBrk="0" hangingPunct="0">
                <a:spcBef>
                  <a:spcPct val="50000"/>
                </a:spcBef>
              </a:pPr>
              <a:r>
                <a:rPr lang="en-US" sz="1600">
                  <a:latin typeface="Times New Roman" pitchFamily="18" charset="0"/>
                </a:rPr>
                <a:t>Output Field #…</a:t>
              </a:r>
            </a:p>
          </p:txBody>
        </p:sp>
      </p:grpSp>
      <p:sp>
        <p:nvSpPr>
          <p:cNvPr id="99356" name="Line 28"/>
          <p:cNvSpPr>
            <a:spLocks noChangeShapeType="1"/>
          </p:cNvSpPr>
          <p:nvPr/>
        </p:nvSpPr>
        <p:spPr bwMode="auto">
          <a:xfrm flipV="1">
            <a:off x="4572000" y="2433638"/>
            <a:ext cx="4114800" cy="1752600"/>
          </a:xfrm>
          <a:prstGeom prst="line">
            <a:avLst/>
          </a:prstGeom>
          <a:noFill/>
          <a:ln w="19050">
            <a:solidFill>
              <a:schemeClr val="tx1"/>
            </a:solidFill>
            <a:round/>
            <a:headEnd/>
            <a:tailEnd type="triangle" w="med" len="med"/>
          </a:ln>
        </p:spPr>
        <p:txBody>
          <a:bodyPr wrap="none" anchor="ctr"/>
          <a:lstStyle/>
          <a:p>
            <a:endParaRPr lang="en-US"/>
          </a:p>
        </p:txBody>
      </p:sp>
      <p:sp>
        <p:nvSpPr>
          <p:cNvPr id="99357" name="Line 29"/>
          <p:cNvSpPr>
            <a:spLocks noChangeShapeType="1"/>
          </p:cNvSpPr>
          <p:nvPr/>
        </p:nvSpPr>
        <p:spPr bwMode="auto">
          <a:xfrm flipV="1">
            <a:off x="4495800" y="2433638"/>
            <a:ext cx="2438400" cy="1447800"/>
          </a:xfrm>
          <a:prstGeom prst="line">
            <a:avLst/>
          </a:prstGeom>
          <a:noFill/>
          <a:ln w="19050">
            <a:solidFill>
              <a:schemeClr val="tx1"/>
            </a:solidFill>
            <a:round/>
            <a:headEnd/>
            <a:tailEnd type="triangle" w="med" len="med"/>
          </a:ln>
        </p:spPr>
        <p:txBody>
          <a:bodyPr wrap="none" anchor="ctr"/>
          <a:lstStyle/>
          <a:p>
            <a:endParaRPr lang="en-US"/>
          </a:p>
        </p:txBody>
      </p:sp>
      <p:sp>
        <p:nvSpPr>
          <p:cNvPr id="99358" name="Line 30"/>
          <p:cNvSpPr>
            <a:spLocks noChangeShapeType="1"/>
          </p:cNvSpPr>
          <p:nvPr/>
        </p:nvSpPr>
        <p:spPr bwMode="auto">
          <a:xfrm flipV="1">
            <a:off x="4495800" y="2662238"/>
            <a:ext cx="2514600" cy="1905000"/>
          </a:xfrm>
          <a:prstGeom prst="line">
            <a:avLst/>
          </a:prstGeom>
          <a:noFill/>
          <a:ln w="19050">
            <a:solidFill>
              <a:schemeClr val="tx1"/>
            </a:solidFill>
            <a:round/>
            <a:headEnd/>
            <a:tailEnd type="triangle" w="med" len="med"/>
          </a:ln>
        </p:spPr>
        <p:txBody>
          <a:bodyPr wrap="none" anchor="ctr"/>
          <a:lstStyle/>
          <a:p>
            <a:endParaRPr lang="en-US"/>
          </a:p>
        </p:txBody>
      </p:sp>
      <p:sp>
        <p:nvSpPr>
          <p:cNvPr id="99359" name="Line 31"/>
          <p:cNvSpPr>
            <a:spLocks noChangeShapeType="1"/>
          </p:cNvSpPr>
          <p:nvPr/>
        </p:nvSpPr>
        <p:spPr bwMode="auto">
          <a:xfrm flipV="1">
            <a:off x="4343400" y="2967038"/>
            <a:ext cx="2743200" cy="1905000"/>
          </a:xfrm>
          <a:prstGeom prst="line">
            <a:avLst/>
          </a:prstGeom>
          <a:noFill/>
          <a:ln w="19050">
            <a:solidFill>
              <a:schemeClr val="tx1"/>
            </a:solidFill>
            <a:round/>
            <a:headEnd/>
            <a:tailEnd type="triangle" w="med" len="med"/>
          </a:ln>
        </p:spPr>
        <p:txBody>
          <a:bodyPr wrap="none" anchor="ctr"/>
          <a:lstStyle/>
          <a:p>
            <a:endParaRPr lang="en-US"/>
          </a:p>
        </p:txBody>
      </p:sp>
      <p:sp>
        <p:nvSpPr>
          <p:cNvPr id="99360" name="Line 32"/>
          <p:cNvSpPr>
            <a:spLocks noChangeShapeType="1"/>
          </p:cNvSpPr>
          <p:nvPr/>
        </p:nvSpPr>
        <p:spPr bwMode="auto">
          <a:xfrm flipV="1">
            <a:off x="4419600" y="3271838"/>
            <a:ext cx="2590800" cy="1828800"/>
          </a:xfrm>
          <a:prstGeom prst="line">
            <a:avLst/>
          </a:prstGeom>
          <a:noFill/>
          <a:ln w="19050">
            <a:solidFill>
              <a:schemeClr val="tx1"/>
            </a:solidFill>
            <a:round/>
            <a:headEnd/>
            <a:tailEnd type="triangle" w="med" len="med"/>
          </a:ln>
        </p:spPr>
        <p:txBody>
          <a:bodyPr wrap="none" anchor="ctr"/>
          <a:lstStyle/>
          <a:p>
            <a:endParaRPr lang="en-US"/>
          </a:p>
        </p:txBody>
      </p:sp>
      <p:sp>
        <p:nvSpPr>
          <p:cNvPr id="99361" name="Line 33"/>
          <p:cNvSpPr>
            <a:spLocks noChangeShapeType="1"/>
          </p:cNvSpPr>
          <p:nvPr/>
        </p:nvSpPr>
        <p:spPr bwMode="auto">
          <a:xfrm flipV="1">
            <a:off x="4648200" y="2814638"/>
            <a:ext cx="4114800" cy="2590800"/>
          </a:xfrm>
          <a:prstGeom prst="line">
            <a:avLst/>
          </a:prstGeom>
          <a:noFill/>
          <a:ln w="19050">
            <a:solidFill>
              <a:schemeClr val="tx1"/>
            </a:solidFill>
            <a:round/>
            <a:headEnd/>
            <a:tailEnd type="triangle" w="med" len="med"/>
          </a:ln>
        </p:spPr>
        <p:txBody>
          <a:bodyPr wrap="none" anchor="ctr"/>
          <a:lstStyle/>
          <a:p>
            <a:endParaRPr lang="en-US"/>
          </a:p>
        </p:txBody>
      </p:sp>
      <p:sp>
        <p:nvSpPr>
          <p:cNvPr id="99362" name="Line 34"/>
          <p:cNvSpPr>
            <a:spLocks noChangeShapeType="1"/>
          </p:cNvSpPr>
          <p:nvPr/>
        </p:nvSpPr>
        <p:spPr bwMode="auto">
          <a:xfrm flipV="1">
            <a:off x="4648200" y="3271838"/>
            <a:ext cx="4038600" cy="2438400"/>
          </a:xfrm>
          <a:prstGeom prst="line">
            <a:avLst/>
          </a:prstGeom>
          <a:noFill/>
          <a:ln w="19050">
            <a:solidFill>
              <a:schemeClr val="tx1"/>
            </a:solidFill>
            <a:round/>
            <a:headEnd/>
            <a:tailEnd type="triangle" w="med" len="med"/>
          </a:ln>
        </p:spPr>
        <p:txBody>
          <a:bodyPr wrap="none" anchor="ctr"/>
          <a:lstStyle/>
          <a:p>
            <a:endParaRPr lang="en-US"/>
          </a:p>
        </p:txBody>
      </p:sp>
      <p:sp>
        <p:nvSpPr>
          <p:cNvPr id="99363" name="Line 35"/>
          <p:cNvSpPr>
            <a:spLocks noChangeShapeType="1"/>
          </p:cNvSpPr>
          <p:nvPr/>
        </p:nvSpPr>
        <p:spPr bwMode="auto">
          <a:xfrm flipV="1">
            <a:off x="4648200" y="3881438"/>
            <a:ext cx="4114800" cy="2133600"/>
          </a:xfrm>
          <a:prstGeom prst="line">
            <a:avLst/>
          </a:prstGeom>
          <a:noFill/>
          <a:ln w="19050">
            <a:solidFill>
              <a:schemeClr val="tx1"/>
            </a:solidFill>
            <a:round/>
            <a:headEnd/>
            <a:tailEnd type="triangle" w="med" len="med"/>
          </a:ln>
        </p:spPr>
        <p:txBody>
          <a:bodyPr wrap="none" anchor="ctr"/>
          <a:lstStyle/>
          <a:p>
            <a:endParaRPr lang="en-US"/>
          </a:p>
        </p:txBody>
      </p:sp>
      <p:sp>
        <p:nvSpPr>
          <p:cNvPr id="99364" name="Rectangle 36"/>
          <p:cNvSpPr>
            <a:spLocks noChangeArrowheads="1"/>
          </p:cNvSpPr>
          <p:nvPr/>
        </p:nvSpPr>
        <p:spPr bwMode="auto">
          <a:xfrm>
            <a:off x="6781800" y="2281238"/>
            <a:ext cx="2514600" cy="2209800"/>
          </a:xfrm>
          <a:prstGeom prst="rect">
            <a:avLst/>
          </a:prstGeom>
          <a:noFill/>
          <a:ln w="38100">
            <a:solidFill>
              <a:srgbClr val="FF0000"/>
            </a:solidFill>
            <a:prstDash val="dash"/>
            <a:miter lim="800000"/>
            <a:headEnd/>
            <a:tailEnd/>
          </a:ln>
        </p:spPr>
        <p:txBody>
          <a:bodyPr wrap="none" anchor="ctr"/>
          <a:lstStyle/>
          <a:p>
            <a:endParaRPr lang="en-US"/>
          </a:p>
        </p:txBody>
      </p:sp>
      <p:sp>
        <p:nvSpPr>
          <p:cNvPr id="99365" name="Line 37"/>
          <p:cNvSpPr>
            <a:spLocks noChangeShapeType="1"/>
          </p:cNvSpPr>
          <p:nvPr/>
        </p:nvSpPr>
        <p:spPr bwMode="auto">
          <a:xfrm flipV="1">
            <a:off x="4495800" y="3043238"/>
            <a:ext cx="2286000" cy="381000"/>
          </a:xfrm>
          <a:prstGeom prst="line">
            <a:avLst/>
          </a:prstGeom>
          <a:noFill/>
          <a:ln w="19050">
            <a:solidFill>
              <a:srgbClr val="FF0000"/>
            </a:solidFill>
            <a:round/>
            <a:headEnd/>
            <a:tailEnd type="triangle" w="med" len="med"/>
          </a:ln>
        </p:spPr>
        <p:txBody>
          <a:bodyPr wrap="none" anchor="ctr"/>
          <a:lstStyle/>
          <a:p>
            <a:endParaRPr lang="en-US"/>
          </a:p>
        </p:txBody>
      </p:sp>
      <p:sp>
        <p:nvSpPr>
          <p:cNvPr id="99366" name="Text Box 38"/>
          <p:cNvSpPr txBox="1">
            <a:spLocks noChangeArrowheads="1"/>
          </p:cNvSpPr>
          <p:nvPr/>
        </p:nvSpPr>
        <p:spPr bwMode="auto">
          <a:xfrm>
            <a:off x="1828800" y="2509838"/>
            <a:ext cx="2895600" cy="609600"/>
          </a:xfrm>
          <a:prstGeom prst="rect">
            <a:avLst/>
          </a:prstGeom>
          <a:noFill/>
          <a:ln w="19050">
            <a:solidFill>
              <a:schemeClr val="tx1"/>
            </a:solidFill>
            <a:miter lim="800000"/>
            <a:headEnd/>
            <a:tailEnd/>
          </a:ln>
        </p:spPr>
        <p:txBody>
          <a:bodyPr/>
          <a:lstStyle/>
          <a:p>
            <a:pPr eaLnBrk="0" hangingPunct="0">
              <a:spcBef>
                <a:spcPct val="50000"/>
              </a:spcBef>
            </a:pPr>
            <a:r>
              <a:rPr lang="en-US" sz="2400">
                <a:latin typeface="Times New Roman" pitchFamily="18" charset="0"/>
              </a:rPr>
              <a:t>Data Mask</a:t>
            </a:r>
          </a:p>
        </p:txBody>
      </p:sp>
      <p:sp>
        <p:nvSpPr>
          <p:cNvPr id="99367" name="Line 39"/>
          <p:cNvSpPr>
            <a:spLocks noChangeShapeType="1"/>
          </p:cNvSpPr>
          <p:nvPr/>
        </p:nvSpPr>
        <p:spPr bwMode="auto">
          <a:xfrm flipV="1">
            <a:off x="4038600" y="2128838"/>
            <a:ext cx="1143000" cy="609600"/>
          </a:xfrm>
          <a:prstGeom prst="line">
            <a:avLst/>
          </a:prstGeom>
          <a:noFill/>
          <a:ln w="19050">
            <a:solidFill>
              <a:srgbClr val="0000FF"/>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499"/>
                                          </p:stCondLst>
                                        </p:cTn>
                                        <p:tgtEl>
                                          <p:spTgt spid="993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99330"/>
                                        </p:tgtEl>
                                        <p:attrNameLst>
                                          <p:attrName>style.visibility</p:attrName>
                                        </p:attrNameLst>
                                      </p:cBhvr>
                                      <p:to>
                                        <p:strVal val="visible"/>
                                      </p:to>
                                    </p:set>
                                    <p:animEffect transition="in" filter="dissolve">
                                      <p:cBhvr>
                                        <p:cTn id="11" dur="500"/>
                                        <p:tgtEl>
                                          <p:spTgt spid="99330"/>
                                        </p:tgtEl>
                                      </p:cBhvr>
                                    </p:animEffect>
                                  </p:childTnLst>
                                </p:cTn>
                              </p:par>
                            </p:childTnLst>
                          </p:cTn>
                        </p:par>
                        <p:par>
                          <p:cTn id="12" fill="hold">
                            <p:stCondLst>
                              <p:cond delay="500"/>
                            </p:stCondLst>
                            <p:childTnLst>
                              <p:par>
                                <p:cTn id="13" presetID="1" presetClass="entr" presetSubtype="0" fill="hold" grpId="0" nodeType="afterEffect">
                                  <p:stCondLst>
                                    <p:cond delay="1000"/>
                                  </p:stCondLst>
                                  <p:childTnLst>
                                    <p:set>
                                      <p:cBhvr>
                                        <p:cTn id="14" dur="1" fill="hold">
                                          <p:stCondLst>
                                            <p:cond delay="499"/>
                                          </p:stCondLst>
                                        </p:cTn>
                                        <p:tgtEl>
                                          <p:spTgt spid="99367"/>
                                        </p:tgtEl>
                                        <p:attrNameLst>
                                          <p:attrName>style.visibility</p:attrName>
                                        </p:attrNameLst>
                                      </p:cBhvr>
                                      <p:to>
                                        <p:strVal val="visible"/>
                                      </p:to>
                                    </p:set>
                                  </p:childTnLst>
                                  <p:subTnLst>
                                    <p:set>
                                      <p:cBhvr override="childStyle">
                                        <p:cTn dur="1" fill="hold" display="0" masterRel="nextClick" afterEffect="1"/>
                                        <p:tgtEl>
                                          <p:spTgt spid="9936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9346"/>
                                        </p:tgtEl>
                                        <p:attrNameLst>
                                          <p:attrName>style.visibility</p:attrName>
                                        </p:attrNameLst>
                                      </p:cBhvr>
                                      <p:to>
                                        <p:strVal val="visible"/>
                                      </p:to>
                                    </p:set>
                                    <p:anim calcmode="lin" valueType="num">
                                      <p:cBhvr additive="base">
                                        <p:cTn id="19" dur="500" fill="hold"/>
                                        <p:tgtEl>
                                          <p:spTgt spid="99346"/>
                                        </p:tgtEl>
                                        <p:attrNameLst>
                                          <p:attrName>ppt_x</p:attrName>
                                        </p:attrNameLst>
                                      </p:cBhvr>
                                      <p:tavLst>
                                        <p:tav tm="0">
                                          <p:val>
                                            <p:strVal val="0-#ppt_w/2"/>
                                          </p:val>
                                        </p:tav>
                                        <p:tav tm="100000">
                                          <p:val>
                                            <p:strVal val="#ppt_x"/>
                                          </p:val>
                                        </p:tav>
                                      </p:tavLst>
                                    </p:anim>
                                    <p:anim calcmode="lin" valueType="num">
                                      <p:cBhvr additive="base">
                                        <p:cTn id="20" dur="500" fill="hold"/>
                                        <p:tgtEl>
                                          <p:spTgt spid="993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9364"/>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grpId="0" nodeType="afterEffect">
                                  <p:stCondLst>
                                    <p:cond delay="1000"/>
                                  </p:stCondLst>
                                  <p:childTnLst>
                                    <p:set>
                                      <p:cBhvr>
                                        <p:cTn id="27" dur="1" fill="hold">
                                          <p:stCondLst>
                                            <p:cond delay="499"/>
                                          </p:stCondLst>
                                        </p:cTn>
                                        <p:tgtEl>
                                          <p:spTgt spid="99365"/>
                                        </p:tgtEl>
                                        <p:attrNameLst>
                                          <p:attrName>style.visibility</p:attrName>
                                        </p:attrNameLst>
                                      </p:cBhvr>
                                      <p:to>
                                        <p:strVal val="visible"/>
                                      </p:to>
                                    </p:set>
                                  </p:childTnLst>
                                  <p:subTnLst>
                                    <p:set>
                                      <p:cBhvr override="childStyle">
                                        <p:cTn dur="1" fill="hold" display="0" masterRel="nextClick" afterEffect="1"/>
                                        <p:tgtEl>
                                          <p:spTgt spid="99365"/>
                                        </p:tgtEl>
                                        <p:attrNameLst>
                                          <p:attrName>style.visibility</p:attrName>
                                        </p:attrNameLst>
                                      </p:cBhvr>
                                      <p:to>
                                        <p:strVal val="hidden"/>
                                      </p:to>
                                    </p:set>
                                  </p:subTnLst>
                                </p:cTn>
                              </p:par>
                            </p:childTnLst>
                          </p:cTn>
                        </p:par>
                        <p:par>
                          <p:cTn id="28" fill="hold">
                            <p:stCondLst>
                              <p:cond delay="2000"/>
                            </p:stCondLst>
                            <p:childTnLst>
                              <p:par>
                                <p:cTn id="29" presetID="1" presetClass="entr" presetSubtype="0" fill="hold" nodeType="afterEffect">
                                  <p:stCondLst>
                                    <p:cond delay="1000"/>
                                  </p:stCondLst>
                                  <p:childTnLst>
                                    <p:set>
                                      <p:cBhvr>
                                        <p:cTn id="30" dur="1" fill="hold">
                                          <p:stCondLst>
                                            <p:cond delay="499"/>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500"/>
                                        <p:tgtEl>
                                          <p:spTgt spid="2"/>
                                        </p:tgtEl>
                                      </p:cBhvr>
                                    </p:animEffect>
                                  </p:childTnLst>
                                </p:cTn>
                              </p:par>
                            </p:childTnLst>
                          </p:cTn>
                        </p:par>
                        <p:par>
                          <p:cTn id="36" fill="hold">
                            <p:stCondLst>
                              <p:cond delay="500"/>
                            </p:stCondLst>
                            <p:childTnLst>
                              <p:par>
                                <p:cTn id="37" presetID="1" presetClass="entr" presetSubtype="0" fill="hold" grpId="0" nodeType="afterEffect">
                                  <p:stCondLst>
                                    <p:cond delay="1000"/>
                                  </p:stCondLst>
                                  <p:childTnLst>
                                    <p:set>
                                      <p:cBhvr>
                                        <p:cTn id="38" dur="1" fill="hold">
                                          <p:stCondLst>
                                            <p:cond delay="499"/>
                                          </p:stCondLst>
                                        </p:cTn>
                                        <p:tgtEl>
                                          <p:spTgt spid="99357"/>
                                        </p:tgtEl>
                                        <p:attrNameLst>
                                          <p:attrName>style.visibility</p:attrName>
                                        </p:attrNameLst>
                                      </p:cBhvr>
                                      <p:to>
                                        <p:strVal val="visible"/>
                                      </p:to>
                                    </p:set>
                                  </p:childTnLst>
                                  <p:subTnLst>
                                    <p:set>
                                      <p:cBhvr override="childStyle">
                                        <p:cTn dur="1" fill="hold" display="0" masterRel="nextClick" afterEffect="1"/>
                                        <p:tgtEl>
                                          <p:spTgt spid="99357"/>
                                        </p:tgtEl>
                                        <p:attrNameLst>
                                          <p:attrName>style.visibility</p:attrName>
                                        </p:attrNameLst>
                                      </p:cBhvr>
                                      <p:to>
                                        <p:strVal val="hidden"/>
                                      </p:to>
                                    </p:set>
                                  </p:subTnLst>
                                </p:cTn>
                              </p:par>
                            </p:childTnLst>
                          </p:cTn>
                        </p:par>
                        <p:par>
                          <p:cTn id="39" fill="hold">
                            <p:stCondLst>
                              <p:cond delay="2000"/>
                            </p:stCondLst>
                            <p:childTnLst>
                              <p:par>
                                <p:cTn id="40" presetID="1" presetClass="entr" presetSubtype="0" fill="hold" grpId="0" nodeType="afterEffect">
                                  <p:stCondLst>
                                    <p:cond delay="1000"/>
                                  </p:stCondLst>
                                  <p:childTnLst>
                                    <p:set>
                                      <p:cBhvr>
                                        <p:cTn id="41" dur="1" fill="hold">
                                          <p:stCondLst>
                                            <p:cond delay="499"/>
                                          </p:stCondLst>
                                        </p:cTn>
                                        <p:tgtEl>
                                          <p:spTgt spid="99356"/>
                                        </p:tgtEl>
                                        <p:attrNameLst>
                                          <p:attrName>style.visibility</p:attrName>
                                        </p:attrNameLst>
                                      </p:cBhvr>
                                      <p:to>
                                        <p:strVal val="visible"/>
                                      </p:to>
                                    </p:set>
                                  </p:childTnLst>
                                  <p:subTnLst>
                                    <p:set>
                                      <p:cBhvr override="childStyle">
                                        <p:cTn dur="1" fill="hold" display="0" masterRel="nextClick" afterEffect="1"/>
                                        <p:tgtEl>
                                          <p:spTgt spid="99356"/>
                                        </p:tgtEl>
                                        <p:attrNameLst>
                                          <p:attrName>style.visibility</p:attrName>
                                        </p:attrNameLst>
                                      </p:cBhvr>
                                      <p:to>
                                        <p:strVal val="hidden"/>
                                      </p:to>
                                    </p:set>
                                  </p:subTnLst>
                                </p:cTn>
                              </p:par>
                            </p:childTnLst>
                          </p:cTn>
                        </p:par>
                        <p:par>
                          <p:cTn id="42" fill="hold">
                            <p:stCondLst>
                              <p:cond delay="3500"/>
                            </p:stCondLst>
                            <p:childTnLst>
                              <p:par>
                                <p:cTn id="43" presetID="1" presetClass="entr" presetSubtype="0" fill="hold" grpId="0" nodeType="afterEffect">
                                  <p:stCondLst>
                                    <p:cond delay="1000"/>
                                  </p:stCondLst>
                                  <p:childTnLst>
                                    <p:set>
                                      <p:cBhvr>
                                        <p:cTn id="44" dur="1" fill="hold">
                                          <p:stCondLst>
                                            <p:cond delay="499"/>
                                          </p:stCondLst>
                                        </p:cTn>
                                        <p:tgtEl>
                                          <p:spTgt spid="99358"/>
                                        </p:tgtEl>
                                        <p:attrNameLst>
                                          <p:attrName>style.visibility</p:attrName>
                                        </p:attrNameLst>
                                      </p:cBhvr>
                                      <p:to>
                                        <p:strVal val="visible"/>
                                      </p:to>
                                    </p:set>
                                  </p:childTnLst>
                                  <p:subTnLst>
                                    <p:set>
                                      <p:cBhvr override="childStyle">
                                        <p:cTn dur="1" fill="hold" display="0" masterRel="nextClick" afterEffect="1"/>
                                        <p:tgtEl>
                                          <p:spTgt spid="99358"/>
                                        </p:tgtEl>
                                        <p:attrNameLst>
                                          <p:attrName>style.visibility</p:attrName>
                                        </p:attrNameLst>
                                      </p:cBhvr>
                                      <p:to>
                                        <p:strVal val="hidden"/>
                                      </p:to>
                                    </p:set>
                                  </p:subTnLst>
                                </p:cTn>
                              </p:par>
                            </p:childTnLst>
                          </p:cTn>
                        </p:par>
                        <p:par>
                          <p:cTn id="45" fill="hold">
                            <p:stCondLst>
                              <p:cond delay="5000"/>
                            </p:stCondLst>
                            <p:childTnLst>
                              <p:par>
                                <p:cTn id="46" presetID="1" presetClass="entr" presetSubtype="0" fill="hold" grpId="0" nodeType="afterEffect">
                                  <p:stCondLst>
                                    <p:cond delay="1000"/>
                                  </p:stCondLst>
                                  <p:childTnLst>
                                    <p:set>
                                      <p:cBhvr>
                                        <p:cTn id="47" dur="1" fill="hold">
                                          <p:stCondLst>
                                            <p:cond delay="499"/>
                                          </p:stCondLst>
                                        </p:cTn>
                                        <p:tgtEl>
                                          <p:spTgt spid="99359"/>
                                        </p:tgtEl>
                                        <p:attrNameLst>
                                          <p:attrName>style.visibility</p:attrName>
                                        </p:attrNameLst>
                                      </p:cBhvr>
                                      <p:to>
                                        <p:strVal val="visible"/>
                                      </p:to>
                                    </p:set>
                                  </p:childTnLst>
                                  <p:subTnLst>
                                    <p:set>
                                      <p:cBhvr override="childStyle">
                                        <p:cTn dur="1" fill="hold" display="0" masterRel="nextClick" afterEffect="1"/>
                                        <p:tgtEl>
                                          <p:spTgt spid="99359"/>
                                        </p:tgtEl>
                                        <p:attrNameLst>
                                          <p:attrName>style.visibility</p:attrName>
                                        </p:attrNameLst>
                                      </p:cBhvr>
                                      <p:to>
                                        <p:strVal val="hidden"/>
                                      </p:to>
                                    </p:set>
                                  </p:subTnLst>
                                </p:cTn>
                              </p:par>
                            </p:childTnLst>
                          </p:cTn>
                        </p:par>
                        <p:par>
                          <p:cTn id="48" fill="hold">
                            <p:stCondLst>
                              <p:cond delay="6500"/>
                            </p:stCondLst>
                            <p:childTnLst>
                              <p:par>
                                <p:cTn id="49" presetID="1" presetClass="entr" presetSubtype="0" fill="hold" grpId="0" nodeType="afterEffect">
                                  <p:stCondLst>
                                    <p:cond delay="1000"/>
                                  </p:stCondLst>
                                  <p:childTnLst>
                                    <p:set>
                                      <p:cBhvr>
                                        <p:cTn id="50" dur="1" fill="hold">
                                          <p:stCondLst>
                                            <p:cond delay="499"/>
                                          </p:stCondLst>
                                        </p:cTn>
                                        <p:tgtEl>
                                          <p:spTgt spid="99360"/>
                                        </p:tgtEl>
                                        <p:attrNameLst>
                                          <p:attrName>style.visibility</p:attrName>
                                        </p:attrNameLst>
                                      </p:cBhvr>
                                      <p:to>
                                        <p:strVal val="visible"/>
                                      </p:to>
                                    </p:set>
                                  </p:childTnLst>
                                  <p:subTnLst>
                                    <p:set>
                                      <p:cBhvr override="childStyle">
                                        <p:cTn dur="1" fill="hold" display="0" masterRel="nextClick" afterEffect="1"/>
                                        <p:tgtEl>
                                          <p:spTgt spid="99360"/>
                                        </p:tgtEl>
                                        <p:attrNameLst>
                                          <p:attrName>style.visibility</p:attrName>
                                        </p:attrNameLst>
                                      </p:cBhvr>
                                      <p:to>
                                        <p:strVal val="hidden"/>
                                      </p:to>
                                    </p:set>
                                  </p:subTnLst>
                                </p:cTn>
                              </p:par>
                            </p:childTnLst>
                          </p:cTn>
                        </p:par>
                        <p:par>
                          <p:cTn id="51" fill="hold">
                            <p:stCondLst>
                              <p:cond delay="8000"/>
                            </p:stCondLst>
                            <p:childTnLst>
                              <p:par>
                                <p:cTn id="52" presetID="1" presetClass="entr" presetSubtype="0" fill="hold" grpId="0" nodeType="afterEffect">
                                  <p:stCondLst>
                                    <p:cond delay="1000"/>
                                  </p:stCondLst>
                                  <p:childTnLst>
                                    <p:set>
                                      <p:cBhvr>
                                        <p:cTn id="53" dur="1" fill="hold">
                                          <p:stCondLst>
                                            <p:cond delay="499"/>
                                          </p:stCondLst>
                                        </p:cTn>
                                        <p:tgtEl>
                                          <p:spTgt spid="99361"/>
                                        </p:tgtEl>
                                        <p:attrNameLst>
                                          <p:attrName>style.visibility</p:attrName>
                                        </p:attrNameLst>
                                      </p:cBhvr>
                                      <p:to>
                                        <p:strVal val="visible"/>
                                      </p:to>
                                    </p:set>
                                  </p:childTnLst>
                                  <p:subTnLst>
                                    <p:set>
                                      <p:cBhvr override="childStyle">
                                        <p:cTn dur="1" fill="hold" display="0" masterRel="nextClick" afterEffect="1"/>
                                        <p:tgtEl>
                                          <p:spTgt spid="99361"/>
                                        </p:tgtEl>
                                        <p:attrNameLst>
                                          <p:attrName>style.visibility</p:attrName>
                                        </p:attrNameLst>
                                      </p:cBhvr>
                                      <p:to>
                                        <p:strVal val="hidden"/>
                                      </p:to>
                                    </p:set>
                                  </p:subTnLst>
                                </p:cTn>
                              </p:par>
                            </p:childTnLst>
                          </p:cTn>
                        </p:par>
                        <p:par>
                          <p:cTn id="54" fill="hold">
                            <p:stCondLst>
                              <p:cond delay="9500"/>
                            </p:stCondLst>
                            <p:childTnLst>
                              <p:par>
                                <p:cTn id="55" presetID="1" presetClass="entr" presetSubtype="0" fill="hold" grpId="0" nodeType="afterEffect">
                                  <p:stCondLst>
                                    <p:cond delay="1000"/>
                                  </p:stCondLst>
                                  <p:childTnLst>
                                    <p:set>
                                      <p:cBhvr>
                                        <p:cTn id="56" dur="1" fill="hold">
                                          <p:stCondLst>
                                            <p:cond delay="499"/>
                                          </p:stCondLst>
                                        </p:cTn>
                                        <p:tgtEl>
                                          <p:spTgt spid="99362"/>
                                        </p:tgtEl>
                                        <p:attrNameLst>
                                          <p:attrName>style.visibility</p:attrName>
                                        </p:attrNameLst>
                                      </p:cBhvr>
                                      <p:to>
                                        <p:strVal val="visible"/>
                                      </p:to>
                                    </p:set>
                                  </p:childTnLst>
                                  <p:subTnLst>
                                    <p:set>
                                      <p:cBhvr override="childStyle">
                                        <p:cTn dur="1" fill="hold" display="0" masterRel="nextClick" afterEffect="1"/>
                                        <p:tgtEl>
                                          <p:spTgt spid="99362"/>
                                        </p:tgtEl>
                                        <p:attrNameLst>
                                          <p:attrName>style.visibility</p:attrName>
                                        </p:attrNameLst>
                                      </p:cBhvr>
                                      <p:to>
                                        <p:strVal val="hidden"/>
                                      </p:to>
                                    </p:set>
                                  </p:subTnLst>
                                </p:cTn>
                              </p:par>
                            </p:childTnLst>
                          </p:cTn>
                        </p:par>
                        <p:par>
                          <p:cTn id="57" fill="hold">
                            <p:stCondLst>
                              <p:cond delay="11000"/>
                            </p:stCondLst>
                            <p:childTnLst>
                              <p:par>
                                <p:cTn id="58" presetID="1" presetClass="entr" presetSubtype="0" fill="hold" grpId="0" nodeType="afterEffect">
                                  <p:stCondLst>
                                    <p:cond delay="1000"/>
                                  </p:stCondLst>
                                  <p:childTnLst>
                                    <p:set>
                                      <p:cBhvr>
                                        <p:cTn id="59" dur="1" fill="hold">
                                          <p:stCondLst>
                                            <p:cond delay="499"/>
                                          </p:stCondLst>
                                        </p:cTn>
                                        <p:tgtEl>
                                          <p:spTgt spid="99363"/>
                                        </p:tgtEl>
                                        <p:attrNameLst>
                                          <p:attrName>style.visibility</p:attrName>
                                        </p:attrNameLst>
                                      </p:cBhvr>
                                      <p:to>
                                        <p:strVal val="visible"/>
                                      </p:to>
                                    </p:set>
                                  </p:childTnLst>
                                  <p:subTnLst>
                                    <p:set>
                                      <p:cBhvr override="childStyle">
                                        <p:cTn dur="1" fill="hold" display="0" masterRel="nextClick" afterEffect="1"/>
                                        <p:tgtEl>
                                          <p:spTgt spid="9936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animBg="1"/>
      <p:bldP spid="99346" grpId="0" animBg="1" autoUpdateAnimBg="0"/>
      <p:bldP spid="99356" grpId="0" animBg="1"/>
      <p:bldP spid="99357" grpId="0" animBg="1"/>
      <p:bldP spid="99358" grpId="0" animBg="1"/>
      <p:bldP spid="99359" grpId="0" animBg="1"/>
      <p:bldP spid="99360" grpId="0" animBg="1"/>
      <p:bldP spid="99361" grpId="0" animBg="1"/>
      <p:bldP spid="99362" grpId="0" animBg="1"/>
      <p:bldP spid="99363" grpId="0" animBg="1"/>
      <p:bldP spid="99364" grpId="0" animBg="1"/>
      <p:bldP spid="99365" grpId="0" animBg="1"/>
      <p:bldP spid="99366" grpId="0" animBg="1" autoUpdateAnimBg="0"/>
      <p:bldP spid="9936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dirty="0"/>
              <a:t>Authoring a User Interface</a:t>
            </a:r>
          </a:p>
        </p:txBody>
      </p:sp>
      <p:sp>
        <p:nvSpPr>
          <p:cNvPr id="7" name="Date Placeholder 6"/>
          <p:cNvSpPr>
            <a:spLocks noGrp="1"/>
          </p:cNvSpPr>
          <p:nvPr>
            <p:ph type="dt" sz="half" idx="10"/>
          </p:nvPr>
        </p:nvSpPr>
        <p:spPr/>
        <p:txBody>
          <a:bodyPr/>
          <a:lstStyle/>
          <a:p>
            <a:r>
              <a:rPr lang="en-US"/>
              <a:t>11 June 2024</a:t>
            </a:r>
          </a:p>
        </p:txBody>
      </p:sp>
      <p:sp>
        <p:nvSpPr>
          <p:cNvPr id="9" name="Footer Placeholder 8"/>
          <p:cNvSpPr>
            <a:spLocks noGrp="1"/>
          </p:cNvSpPr>
          <p:nvPr>
            <p:ph type="ftr" sz="quarter" idx="11"/>
          </p:nvPr>
        </p:nvSpPr>
        <p:spPr/>
        <p:txBody>
          <a:bodyPr/>
          <a:lstStyle/>
          <a:p>
            <a:r>
              <a:rPr lang="en-US"/>
              <a:t>Cyber Tractor Challenge - VT and Lab</a:t>
            </a:r>
          </a:p>
        </p:txBody>
      </p:sp>
      <p:sp>
        <p:nvSpPr>
          <p:cNvPr id="8" name="Slide Number Placeholder 7"/>
          <p:cNvSpPr>
            <a:spLocks noGrp="1"/>
          </p:cNvSpPr>
          <p:nvPr>
            <p:ph type="sldNum" sz="quarter" idx="12"/>
          </p:nvPr>
        </p:nvSpPr>
        <p:spPr/>
        <p:txBody>
          <a:bodyPr/>
          <a:lstStyle/>
          <a:p>
            <a:fld id="{FBA0E4BF-34C5-4DA2-8DA3-67D2121B5C85}" type="slidenum">
              <a:rPr lang="en-US" smtClean="0"/>
              <a:pPr/>
              <a:t>42</a:t>
            </a:fld>
            <a:endParaRPr lang="en-US"/>
          </a:p>
        </p:txBody>
      </p:sp>
      <p:sp>
        <p:nvSpPr>
          <p:cNvPr id="65539" name="Text Box 3"/>
          <p:cNvSpPr txBox="1">
            <a:spLocks noChangeArrowheads="1"/>
          </p:cNvSpPr>
          <p:nvPr/>
        </p:nvSpPr>
        <p:spPr bwMode="auto">
          <a:xfrm>
            <a:off x="1989138" y="1598614"/>
            <a:ext cx="7772400" cy="854075"/>
          </a:xfrm>
          <a:prstGeom prst="rect">
            <a:avLst/>
          </a:prstGeom>
          <a:noFill/>
          <a:ln w="9525">
            <a:noFill/>
            <a:miter lim="800000"/>
            <a:headEnd/>
            <a:tailEnd/>
          </a:ln>
        </p:spPr>
        <p:txBody>
          <a:bodyPr>
            <a:spAutoFit/>
          </a:bodyPr>
          <a:lstStyle/>
          <a:p>
            <a:pPr>
              <a:spcBef>
                <a:spcPct val="50000"/>
              </a:spcBef>
            </a:pPr>
            <a:r>
              <a:rPr lang="en-US" sz="2000">
                <a:latin typeface="Courier New" pitchFamily="49" charset="0"/>
              </a:rPr>
              <a:t>01 00 1C 08 00 AD 00 01 15 04 FF FF FF 02 00 1C</a:t>
            </a:r>
          </a:p>
          <a:p>
            <a:pPr>
              <a:spcBef>
                <a:spcPct val="50000"/>
              </a:spcBef>
            </a:pPr>
            <a:r>
              <a:rPr lang="en-US" sz="2000">
                <a:latin typeface="Courier New" pitchFamily="49" charset="0"/>
              </a:rPr>
              <a:t>08 00 AD 00 01 C3 04 FF FF FF 03 00 1C 08 00 A0</a:t>
            </a:r>
          </a:p>
        </p:txBody>
      </p:sp>
      <p:graphicFrame>
        <p:nvGraphicFramePr>
          <p:cNvPr id="65540" name="Object 4"/>
          <p:cNvGraphicFramePr>
            <a:graphicFrameLocks noChangeAspect="1"/>
          </p:cNvGraphicFramePr>
          <p:nvPr/>
        </p:nvGraphicFramePr>
        <p:xfrm>
          <a:off x="1989138" y="1598614"/>
          <a:ext cx="7543800" cy="3938587"/>
        </p:xfrm>
        <a:graphic>
          <a:graphicData uri="http://schemas.openxmlformats.org/presentationml/2006/ole">
            <mc:AlternateContent xmlns:mc="http://schemas.openxmlformats.org/markup-compatibility/2006">
              <mc:Choice xmlns:v="urn:schemas-microsoft-com:vml" Requires="v">
                <p:oleObj name="Bitmap Image" r:id="rId4" imgW="5952381" imgH="3247619" progId="PBrush">
                  <p:embed/>
                </p:oleObj>
              </mc:Choice>
              <mc:Fallback>
                <p:oleObj name="Bitmap Image" r:id="rId4" imgW="5952381" imgH="3247619" progId="PBrush">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9138" y="1598614"/>
                        <a:ext cx="7543800" cy="393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9" name="AutoShape 5"/>
          <p:cNvSpPr>
            <a:spLocks noChangeArrowheads="1"/>
          </p:cNvSpPr>
          <p:nvPr/>
        </p:nvSpPr>
        <p:spPr bwMode="auto">
          <a:xfrm>
            <a:off x="4511676" y="5865814"/>
            <a:ext cx="747713" cy="835025"/>
          </a:xfrm>
          <a:prstGeom prst="can">
            <a:avLst>
              <a:gd name="adj" fmla="val 27919"/>
            </a:avLst>
          </a:prstGeom>
          <a:solidFill>
            <a:schemeClr val="accent1"/>
          </a:solidFill>
          <a:ln w="9525">
            <a:solidFill>
              <a:schemeClr val="tx1"/>
            </a:solidFill>
            <a:round/>
            <a:headEnd/>
            <a:tailEnd/>
          </a:ln>
        </p:spPr>
        <p:txBody>
          <a:bodyPr wrap="none" anchor="ctr"/>
          <a:lstStyle/>
          <a:p>
            <a:pPr algn="ctr"/>
            <a:r>
              <a:rPr lang="en-US"/>
              <a:t>IOP</a:t>
            </a:r>
          </a:p>
        </p:txBody>
      </p:sp>
      <p:sp>
        <p:nvSpPr>
          <p:cNvPr id="6150" name="AutoShape 6"/>
          <p:cNvSpPr>
            <a:spLocks/>
          </p:cNvSpPr>
          <p:nvPr/>
        </p:nvSpPr>
        <p:spPr bwMode="auto">
          <a:xfrm rot="-5400000">
            <a:off x="4708526" y="2860676"/>
            <a:ext cx="365125" cy="5686425"/>
          </a:xfrm>
          <a:prstGeom prst="leftBrace">
            <a:avLst>
              <a:gd name="adj1" fmla="val 129783"/>
              <a:gd name="adj2" fmla="val 50111"/>
            </a:avLst>
          </a:prstGeom>
          <a:no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6553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par>
                          <p:cTn id="7" fill="hold">
                            <p:stCondLst>
                              <p:cond delay="4800"/>
                            </p:stCondLst>
                            <p:childTnLst>
                              <p:par>
                                <p:cTn id="8" presetID="22" presetClass="entr" presetSubtype="1" fill="hold" nodeType="afterEffect">
                                  <p:stCondLst>
                                    <p:cond delay="8000"/>
                                  </p:stCondLst>
                                  <p:childTnLst>
                                    <p:set>
                                      <p:cBhvr>
                                        <p:cTn id="9" dur="1" fill="hold">
                                          <p:stCondLst>
                                            <p:cond delay="0"/>
                                          </p:stCondLst>
                                        </p:cTn>
                                        <p:tgtEl>
                                          <p:spTgt spid="65540"/>
                                        </p:tgtEl>
                                        <p:attrNameLst>
                                          <p:attrName>style.visibility</p:attrName>
                                        </p:attrNameLst>
                                      </p:cBhvr>
                                      <p:to>
                                        <p:strVal val="visible"/>
                                      </p:to>
                                    </p:set>
                                    <p:animEffect transition="in" filter="wipe(up)">
                                      <p:cBhvr>
                                        <p:cTn id="10"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extBox 16"/>
          <p:cNvSpPr txBox="1">
            <a:spLocks noChangeAspect="1"/>
          </p:cNvSpPr>
          <p:nvPr/>
        </p:nvSpPr>
        <p:spPr>
          <a:xfrm>
            <a:off x="7249400" y="2898000"/>
            <a:ext cx="2944890" cy="369332"/>
          </a:xfrm>
          <a:prstGeom prst="rect">
            <a:avLst/>
          </a:prstGeom>
          <a:noFill/>
        </p:spPr>
        <p:txBody>
          <a:bodyPr wrap="square" rtlCol="0">
            <a:spAutoFit/>
          </a:bodyPr>
          <a:lstStyle/>
          <a:p>
            <a:r>
              <a:rPr lang="en-US" dirty="0"/>
              <a:t>CNH: VT Object Creation</a:t>
            </a:r>
          </a:p>
        </p:txBody>
      </p:sp>
      <p:sp>
        <p:nvSpPr>
          <p:cNvPr id="25602" name="Rectangle 2"/>
          <p:cNvSpPr>
            <a:spLocks noGrp="1" noChangeArrowheads="1"/>
          </p:cNvSpPr>
          <p:nvPr>
            <p:ph type="title"/>
          </p:nvPr>
        </p:nvSpPr>
        <p:spPr>
          <a:xfrm>
            <a:off x="1847850" y="304800"/>
            <a:ext cx="8820150" cy="838200"/>
          </a:xfr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p>
            <a:r>
              <a:rPr lang="en-US" dirty="0"/>
              <a:t>Authoring Tools</a:t>
            </a:r>
          </a:p>
        </p:txBody>
      </p:sp>
      <p:sp>
        <p:nvSpPr>
          <p:cNvPr id="6" name="Date Placeholder 5"/>
          <p:cNvSpPr>
            <a:spLocks noGrp="1"/>
          </p:cNvSpPr>
          <p:nvPr>
            <p:ph type="dt" sz="half" idx="10"/>
          </p:nvPr>
        </p:nvSpPr>
        <p:spPr/>
        <p:txBody>
          <a:bodyPr/>
          <a:lstStyle/>
          <a:p>
            <a:r>
              <a:rPr lang="en-US"/>
              <a:t>11 June 2024</a:t>
            </a:r>
          </a:p>
        </p:txBody>
      </p:sp>
      <p:sp>
        <p:nvSpPr>
          <p:cNvPr id="8" name="Footer Placeholder 7"/>
          <p:cNvSpPr>
            <a:spLocks noGrp="1"/>
          </p:cNvSpPr>
          <p:nvPr>
            <p:ph type="ftr" sz="quarter" idx="11"/>
          </p:nvPr>
        </p:nvSpPr>
        <p:spPr>
          <a:xfrm>
            <a:off x="3925230" y="6553200"/>
            <a:ext cx="4311805" cy="304800"/>
          </a:xfrm>
        </p:spPr>
        <p:txBody>
          <a:bodyPr/>
          <a:lstStyle/>
          <a:p>
            <a:r>
              <a:rPr lang="en-US"/>
              <a:t>Cyber Tractor Challenge - VT and Lab</a:t>
            </a:r>
          </a:p>
        </p:txBody>
      </p:sp>
      <p:pic>
        <p:nvPicPr>
          <p:cNvPr id="25603"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r="665"/>
          <a:stretch>
            <a:fillRect/>
          </a:stretch>
        </p:blipFill>
        <p:spPr bwMode="auto">
          <a:xfrm>
            <a:off x="2093889" y="1292501"/>
            <a:ext cx="3686646" cy="2924599"/>
          </a:xfrm>
          <a:prstGeom prst="rect">
            <a:avLst/>
          </a:prstGeom>
          <a:noFill/>
          <a:ln w="9525">
            <a:noFill/>
            <a:miter lim="800000"/>
            <a:headEnd/>
            <a:tailEnd/>
          </a:ln>
          <a:effectLst>
            <a:outerShdw blurRad="50800" dist="127000" dir="13500000" algn="br" rotWithShape="0">
              <a:prstClr val="black">
                <a:alpha val="42000"/>
              </a:prstClr>
            </a:outerShdw>
          </a:effectLst>
        </p:spPr>
      </p:pic>
      <p:sp>
        <p:nvSpPr>
          <p:cNvPr id="2" name="TextBox 1"/>
          <p:cNvSpPr txBox="1">
            <a:spLocks noChangeAspect="1"/>
          </p:cNvSpPr>
          <p:nvPr/>
        </p:nvSpPr>
        <p:spPr>
          <a:xfrm>
            <a:off x="5783740" y="1251225"/>
            <a:ext cx="2651760" cy="369332"/>
          </a:xfrm>
          <a:prstGeom prst="rect">
            <a:avLst/>
          </a:prstGeom>
          <a:noFill/>
        </p:spPr>
        <p:txBody>
          <a:bodyPr wrap="square" rtlCol="0">
            <a:spAutoFit/>
          </a:bodyPr>
          <a:lstStyle/>
          <a:p>
            <a:r>
              <a:rPr lang="en-US" dirty="0"/>
              <a:t>WTK: Mask Generator</a:t>
            </a:r>
          </a:p>
        </p:txBody>
      </p:sp>
      <p:pic>
        <p:nvPicPr>
          <p:cNvPr id="9" name="Picture 5" descr="pooledit">
            <a:hlinkClick r:id="rId4"/>
          </p:cNvPr>
          <p:cNvPicPr>
            <a:picLocks noChangeAspect="1" noChangeArrowheads="1"/>
          </p:cNvPicPr>
          <p:nvPr/>
        </p:nvPicPr>
        <p:blipFill>
          <a:blip r:embed="rId5" cstate="print"/>
          <a:srcRect/>
          <a:stretch>
            <a:fillRect/>
          </a:stretch>
        </p:blipFill>
        <p:spPr bwMode="auto">
          <a:xfrm>
            <a:off x="2386947" y="1614805"/>
            <a:ext cx="3686645" cy="2929793"/>
          </a:xfrm>
          <a:prstGeom prst="rect">
            <a:avLst/>
          </a:prstGeom>
          <a:noFill/>
          <a:ln w="9525">
            <a:noFill/>
            <a:miter lim="800000"/>
            <a:headEnd/>
            <a:tailEnd/>
          </a:ln>
          <a:effectLst>
            <a:outerShdw blurRad="50800" dist="127000" dir="13500000" algn="br" rotWithShape="0">
              <a:prstClr val="black">
                <a:alpha val="42000"/>
              </a:prstClr>
            </a:outerShdw>
          </a:effectLst>
        </p:spPr>
      </p:pic>
      <p:sp>
        <p:nvSpPr>
          <p:cNvPr id="10" name="TextBox 9"/>
          <p:cNvSpPr txBox="1">
            <a:spLocks noChangeAspect="1"/>
          </p:cNvSpPr>
          <p:nvPr/>
        </p:nvSpPr>
        <p:spPr>
          <a:xfrm>
            <a:off x="6076872" y="1580580"/>
            <a:ext cx="2651760" cy="369332"/>
          </a:xfrm>
          <a:prstGeom prst="rect">
            <a:avLst/>
          </a:prstGeom>
          <a:noFill/>
        </p:spPr>
        <p:txBody>
          <a:bodyPr wrap="square" rtlCol="0">
            <a:spAutoFit/>
          </a:bodyPr>
          <a:lstStyle/>
          <a:p>
            <a:r>
              <a:rPr lang="en-US" dirty="0" err="1"/>
              <a:t>Farmix</a:t>
            </a:r>
            <a:r>
              <a:rPr lang="en-US" dirty="0"/>
              <a:t>: </a:t>
            </a:r>
            <a:r>
              <a:rPr lang="en-US" dirty="0" err="1"/>
              <a:t>PoolEdit</a:t>
            </a:r>
            <a:endParaRPr lang="en-US" dirty="0"/>
          </a:p>
        </p:txBody>
      </p:sp>
      <p:pic>
        <p:nvPicPr>
          <p:cNvPr id="11"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680002" y="1942303"/>
            <a:ext cx="3686644" cy="2916909"/>
          </a:xfrm>
          <a:prstGeom prst="rect">
            <a:avLst/>
          </a:prstGeom>
          <a:noFill/>
          <a:ln w="9525">
            <a:noFill/>
            <a:miter lim="800000"/>
            <a:headEnd/>
            <a:tailEnd/>
          </a:ln>
          <a:effectLst>
            <a:outerShdw blurRad="50800" dist="127000" dir="13500000" algn="br" rotWithShape="0">
              <a:prstClr val="black">
                <a:alpha val="42000"/>
              </a:prstClr>
            </a:outerShdw>
          </a:effectLst>
        </p:spPr>
      </p:pic>
      <p:sp>
        <p:nvSpPr>
          <p:cNvPr id="12" name="TextBox 11"/>
          <p:cNvSpPr txBox="1">
            <a:spLocks noChangeAspect="1"/>
          </p:cNvSpPr>
          <p:nvPr/>
        </p:nvSpPr>
        <p:spPr>
          <a:xfrm>
            <a:off x="6370004" y="1909935"/>
            <a:ext cx="2651760" cy="369332"/>
          </a:xfrm>
          <a:prstGeom prst="rect">
            <a:avLst/>
          </a:prstGeom>
          <a:noFill/>
        </p:spPr>
        <p:txBody>
          <a:bodyPr wrap="square" rtlCol="0">
            <a:spAutoFit/>
          </a:bodyPr>
          <a:lstStyle/>
          <a:p>
            <a:r>
              <a:rPr lang="en-US" dirty="0"/>
              <a:t>OSB: VT Designer</a:t>
            </a:r>
          </a:p>
        </p:txBody>
      </p:sp>
      <p:pic>
        <p:nvPicPr>
          <p:cNvPr id="1126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3058" y="2256917"/>
            <a:ext cx="3686645" cy="2918649"/>
          </a:xfrm>
          <a:prstGeom prst="rect">
            <a:avLst/>
          </a:prstGeom>
          <a:noFill/>
          <a:ln>
            <a:noFill/>
          </a:ln>
          <a:effectLst>
            <a:outerShdw blurRad="50800" dist="127000" dir="13500000" algn="br" rotWithShape="0">
              <a:prstClr val="black">
                <a:alpha val="42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a:spLocks noChangeAspect="1"/>
          </p:cNvSpPr>
          <p:nvPr/>
        </p:nvSpPr>
        <p:spPr>
          <a:xfrm>
            <a:off x="6663136" y="2239290"/>
            <a:ext cx="2651760" cy="369332"/>
          </a:xfrm>
          <a:prstGeom prst="rect">
            <a:avLst/>
          </a:prstGeom>
          <a:noFill/>
        </p:spPr>
        <p:txBody>
          <a:bodyPr wrap="square" rtlCol="0">
            <a:spAutoFit/>
          </a:bodyPr>
          <a:lstStyle/>
          <a:p>
            <a:r>
              <a:rPr lang="en-US" dirty="0"/>
              <a:t>DLG: </a:t>
            </a:r>
            <a:r>
              <a:rPr lang="en-US" dirty="0" err="1"/>
              <a:t>pConvert</a:t>
            </a:r>
            <a:endParaRPr lang="en-US" dirty="0"/>
          </a:p>
        </p:txBody>
      </p:sp>
      <p:pic>
        <p:nvPicPr>
          <p:cNvPr id="11268" name="Picture 4" descr="ISO-Design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66113" y="2573270"/>
            <a:ext cx="3686644" cy="2911028"/>
          </a:xfrm>
          <a:prstGeom prst="rect">
            <a:avLst/>
          </a:prstGeom>
          <a:noFill/>
          <a:effectLst>
            <a:outerShdw blurRad="50800" dist="127000" dir="13500000" algn="br" rotWithShape="0">
              <a:prstClr val="black">
                <a:alpha val="42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a:spLocks noChangeAspect="1"/>
          </p:cNvSpPr>
          <p:nvPr/>
        </p:nvSpPr>
        <p:spPr>
          <a:xfrm>
            <a:off x="6956268" y="2568645"/>
            <a:ext cx="2651760" cy="369332"/>
          </a:xfrm>
          <a:prstGeom prst="rect">
            <a:avLst/>
          </a:prstGeom>
          <a:noFill/>
        </p:spPr>
        <p:txBody>
          <a:bodyPr wrap="square" rtlCol="0">
            <a:spAutoFit/>
          </a:bodyPr>
          <a:lstStyle/>
          <a:p>
            <a:r>
              <a:rPr lang="en-US" dirty="0" err="1"/>
              <a:t>Jetter</a:t>
            </a:r>
            <a:r>
              <a:rPr lang="en-US" dirty="0"/>
              <a:t>: ISO-designer</a:t>
            </a:r>
          </a:p>
        </p:txBody>
      </p:sp>
      <p:sp>
        <p:nvSpPr>
          <p:cNvPr id="16" name="TextBox 15"/>
          <p:cNvSpPr txBox="1">
            <a:spLocks noChangeAspect="1"/>
          </p:cNvSpPr>
          <p:nvPr/>
        </p:nvSpPr>
        <p:spPr>
          <a:xfrm>
            <a:off x="7542530" y="3227357"/>
            <a:ext cx="2651760" cy="369332"/>
          </a:xfrm>
          <a:prstGeom prst="rect">
            <a:avLst/>
          </a:prstGeom>
          <a:noFill/>
        </p:spPr>
        <p:txBody>
          <a:bodyPr wrap="square" rtlCol="0">
            <a:spAutoFit/>
          </a:bodyPr>
          <a:lstStyle/>
          <a:p>
            <a:r>
              <a:rPr lang="en-US" dirty="0"/>
              <a:t>JD: JDGUI-Design</a:t>
            </a:r>
          </a:p>
        </p:txBody>
      </p:sp>
      <p:sp>
        <p:nvSpPr>
          <p:cNvPr id="3" name="Slide Number Placeholder 2"/>
          <p:cNvSpPr>
            <a:spLocks noGrp="1"/>
          </p:cNvSpPr>
          <p:nvPr>
            <p:ph type="sldNum" sz="quarter" idx="12"/>
          </p:nvPr>
        </p:nvSpPr>
        <p:spPr/>
        <p:txBody>
          <a:bodyPr/>
          <a:lstStyle/>
          <a:p>
            <a:fld id="{5245C70B-8334-44A3-99A9-5AD06AF66213}" type="slidenum">
              <a:rPr lang="en-US" smtClean="0"/>
              <a:pPr/>
              <a:t>43</a:t>
            </a:fld>
            <a:endParaRPr lang="en-US"/>
          </a:p>
        </p:txBody>
      </p:sp>
      <p:pic>
        <p:nvPicPr>
          <p:cNvPr id="20" name="Picture 19">
            <a:extLst>
              <a:ext uri="{FF2B5EF4-FFF2-40B4-BE49-F238E27FC236}">
                <a16:creationId xmlns:a16="http://schemas.microsoft.com/office/drawing/2014/main" id="{2A7B061B-DDC7-4175-9011-44A660740510}"/>
              </a:ext>
            </a:extLst>
          </p:cNvPr>
          <p:cNvPicPr>
            <a:picLocks noChangeAspect="1"/>
          </p:cNvPicPr>
          <p:nvPr/>
        </p:nvPicPr>
        <p:blipFill>
          <a:blip r:embed="rId9"/>
          <a:stretch>
            <a:fillRect/>
          </a:stretch>
        </p:blipFill>
        <p:spPr>
          <a:xfrm>
            <a:off x="3559168" y="2882002"/>
            <a:ext cx="3686644" cy="2973160"/>
          </a:xfrm>
          <a:prstGeom prst="rect">
            <a:avLst/>
          </a:prstGeom>
          <a:noFill/>
          <a:ln w="9525">
            <a:noFill/>
            <a:miter lim="800000"/>
            <a:headEnd/>
            <a:tailEnd/>
          </a:ln>
          <a:effectLst>
            <a:outerShdw blurRad="50800" dist="127000" dir="13500000" algn="br" rotWithShape="0">
              <a:prstClr val="black">
                <a:alpha val="42000"/>
              </a:prstClr>
            </a:outerShdw>
          </a:effectLst>
        </p:spPr>
      </p:pic>
      <p:pic>
        <p:nvPicPr>
          <p:cNvPr id="15" name="Picture 3"/>
          <p:cNvPicPr>
            <a:picLocks noChangeAspect="1" noChangeArrowheads="1"/>
          </p:cNvPicPr>
          <p:nvPr/>
        </p:nvPicPr>
        <p:blipFill>
          <a:blip r:embed="rId10" cstate="print"/>
          <a:srcRect/>
          <a:stretch>
            <a:fillRect/>
          </a:stretch>
        </p:blipFill>
        <p:spPr bwMode="auto">
          <a:xfrm>
            <a:off x="3852221" y="3252866"/>
            <a:ext cx="3686644" cy="3007725"/>
          </a:xfrm>
          <a:prstGeom prst="rect">
            <a:avLst/>
          </a:prstGeom>
          <a:noFill/>
          <a:ln w="9525">
            <a:noFill/>
            <a:miter lim="800000"/>
            <a:headEnd/>
            <a:tailEnd/>
          </a:ln>
          <a:effectLst>
            <a:outerShdw blurRad="50800" dist="127000" dir="13500000" algn="br" rotWithShape="0">
              <a:prstClr val="black">
                <a:alpha val="42000"/>
              </a:prstClr>
            </a:outerShdw>
          </a:effectLst>
        </p:spPr>
      </p:pic>
    </p:spTree>
    <p:extLst>
      <p:ext uri="{BB962C8B-B14F-4D97-AF65-F5344CB8AC3E}">
        <p14:creationId xmlns:p14="http://schemas.microsoft.com/office/powerpoint/2010/main" val="42562606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500"/>
                                        <p:tgtEl>
                                          <p:spTgt spid="2560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266"/>
                                        </p:tgtEl>
                                        <p:attrNameLst>
                                          <p:attrName>style.visibility</p:attrName>
                                        </p:attrNameLst>
                                      </p:cBhvr>
                                      <p:to>
                                        <p:strVal val="visible"/>
                                      </p:to>
                                    </p:set>
                                    <p:animEffect transition="in" filter="fade">
                                      <p:cBhvr>
                                        <p:cTn id="31" dur="500"/>
                                        <p:tgtEl>
                                          <p:spTgt spid="1126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1268"/>
                                        </p:tgtEl>
                                        <p:attrNameLst>
                                          <p:attrName>style.visibility</p:attrName>
                                        </p:attrNameLst>
                                      </p:cBhvr>
                                      <p:to>
                                        <p:strVal val="visible"/>
                                      </p:to>
                                    </p:set>
                                    <p:animEffect transition="in" filter="fade">
                                      <p:cBhvr>
                                        <p:cTn id="39" dur="500"/>
                                        <p:tgtEl>
                                          <p:spTgt spid="1126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10" grpId="0"/>
      <p:bldP spid="12" grpId="0"/>
      <p:bldP spid="13" grpId="0"/>
      <p:bldP spid="14" grpId="0"/>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pPr eaLnBrk="1" hangingPunct="1">
              <a:defRPr/>
            </a:pPr>
            <a:r>
              <a:rPr lang="en-US"/>
              <a:t>Authoring Tools - JDGUI-Design</a:t>
            </a:r>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p>
        </p:txBody>
      </p:sp>
      <p:sp>
        <p:nvSpPr>
          <p:cNvPr id="5" name="Slide Number Placeholder 4"/>
          <p:cNvSpPr>
            <a:spLocks noGrp="1"/>
          </p:cNvSpPr>
          <p:nvPr>
            <p:ph type="sldNum" sz="quarter" idx="12"/>
          </p:nvPr>
        </p:nvSpPr>
        <p:spPr/>
        <p:txBody>
          <a:bodyPr/>
          <a:lstStyle/>
          <a:p>
            <a:fld id="{5245C70B-8334-44A3-99A9-5AD06AF66213}" type="slidenum">
              <a:rPr lang="en-US" smtClean="0"/>
              <a:pPr/>
              <a:t>44</a:t>
            </a:fld>
            <a:endParaRPr lang="en-US"/>
          </a:p>
        </p:txBody>
      </p:sp>
      <p:pic>
        <p:nvPicPr>
          <p:cNvPr id="26627" name="Picture 3"/>
          <p:cNvPicPr>
            <a:picLocks noChangeAspect="1" noChangeArrowheads="1"/>
          </p:cNvPicPr>
          <p:nvPr/>
        </p:nvPicPr>
        <p:blipFill>
          <a:blip r:embed="rId3" cstate="print"/>
          <a:srcRect/>
          <a:stretch>
            <a:fillRect/>
          </a:stretch>
        </p:blipFill>
        <p:spPr bwMode="auto">
          <a:xfrm>
            <a:off x="3124200" y="1371601"/>
            <a:ext cx="5867400" cy="4525963"/>
          </a:xfrm>
          <a:prstGeom prst="rect">
            <a:avLst/>
          </a:prstGeom>
          <a:noFill/>
          <a:ln w="9525">
            <a:noFill/>
            <a:miter lim="800000"/>
            <a:headEnd/>
            <a:tailEnd/>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t>Publishing to a VT</a:t>
            </a:r>
          </a:p>
        </p:txBody>
      </p:sp>
      <p:sp>
        <p:nvSpPr>
          <p:cNvPr id="29699" name="Rectangle 3"/>
          <p:cNvSpPr>
            <a:spLocks noGrp="1" noChangeArrowheads="1"/>
          </p:cNvSpPr>
          <p:nvPr>
            <p:ph idx="1"/>
          </p:nvPr>
        </p:nvSpPr>
        <p:spPr/>
        <p:txBody>
          <a:bodyPr/>
          <a:lstStyle/>
          <a:p>
            <a:pPr eaLnBrk="1" hangingPunct="1"/>
            <a:r>
              <a:rPr lang="en-US" dirty="0"/>
              <a:t>We need an ECU</a:t>
            </a:r>
          </a:p>
          <a:p>
            <a:pPr eaLnBrk="1" hangingPunct="1"/>
            <a:endParaRPr lang="en-US" dirty="0"/>
          </a:p>
          <a:p>
            <a:pPr eaLnBrk="1" hangingPunct="1"/>
            <a:r>
              <a:rPr lang="en-US" dirty="0"/>
              <a:t>We need it to host an Object Pool</a:t>
            </a:r>
          </a:p>
          <a:p>
            <a:pPr eaLnBrk="1" hangingPunct="1"/>
            <a:endParaRPr lang="en-US" dirty="0"/>
          </a:p>
          <a:p>
            <a:pPr eaLnBrk="1" hangingPunct="1"/>
            <a:r>
              <a:rPr lang="en-US" dirty="0"/>
              <a:t>We need it send the Pool to a VT</a:t>
            </a:r>
          </a:p>
          <a:p>
            <a:pPr eaLnBrk="1" hangingPunct="1"/>
            <a:endParaRPr lang="en-US" dirty="0"/>
          </a:p>
          <a:p>
            <a:pPr eaLnBrk="1" hangingPunct="1"/>
            <a:r>
              <a:rPr lang="en-US" dirty="0"/>
              <a:t>We need it to interact with the VT</a:t>
            </a:r>
          </a:p>
        </p:txBody>
      </p:sp>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p>
        </p:txBody>
      </p:sp>
      <p:sp>
        <p:nvSpPr>
          <p:cNvPr id="5" name="Slide Number Placeholder 4"/>
          <p:cNvSpPr>
            <a:spLocks noGrp="1"/>
          </p:cNvSpPr>
          <p:nvPr>
            <p:ph type="sldNum" sz="quarter" idx="12"/>
          </p:nvPr>
        </p:nvSpPr>
        <p:spPr/>
        <p:txBody>
          <a:bodyPr/>
          <a:lstStyle/>
          <a:p>
            <a:fld id="{FBA0E4BF-34C5-4DA2-8DA3-67D2121B5C85}" type="slidenum">
              <a:rPr lang="en-US" smtClean="0"/>
              <a:pPr/>
              <a:t>45</a:t>
            </a:fld>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8F62F5F7-6ED6-5A06-79DF-54CB2B98320F}"/>
              </a:ext>
            </a:extLst>
          </p:cNvPr>
          <p:cNvSpPr>
            <a:spLocks noChangeArrowheads="1"/>
          </p:cNvSpPr>
          <p:nvPr/>
        </p:nvSpPr>
        <p:spPr bwMode="auto">
          <a:xfrm>
            <a:off x="3677138" y="1861528"/>
            <a:ext cx="1906588" cy="2814270"/>
          </a:xfrm>
          <a:prstGeom prst="rect">
            <a:avLst/>
          </a:prstGeom>
          <a:solidFill>
            <a:schemeClr val="bg1"/>
          </a:solidFill>
          <a:ln w="9525">
            <a:solidFill>
              <a:schemeClr val="tx1"/>
            </a:solidFill>
            <a:miter lim="800000"/>
            <a:headEnd/>
            <a:tailEnd/>
          </a:ln>
        </p:spPr>
        <p:txBody>
          <a:bodyPr wrap="none" lIns="0" tIns="0" rIns="0" bIns="0"/>
          <a:lstStyle/>
          <a:p>
            <a:r>
              <a:rPr lang="en-US" dirty="0"/>
              <a:t>// Operating Sys.</a:t>
            </a:r>
          </a:p>
        </p:txBody>
      </p:sp>
      <p:sp>
        <p:nvSpPr>
          <p:cNvPr id="34" name="Rectangle 7"/>
          <p:cNvSpPr>
            <a:spLocks noChangeArrowheads="1"/>
          </p:cNvSpPr>
          <p:nvPr/>
        </p:nvSpPr>
        <p:spPr bwMode="auto">
          <a:xfrm>
            <a:off x="3877163" y="2162176"/>
            <a:ext cx="1906588" cy="2814270"/>
          </a:xfrm>
          <a:prstGeom prst="rect">
            <a:avLst/>
          </a:prstGeom>
          <a:solidFill>
            <a:schemeClr val="bg1"/>
          </a:solidFill>
          <a:ln w="9525">
            <a:solidFill>
              <a:schemeClr val="tx1"/>
            </a:solidFill>
            <a:miter lim="800000"/>
            <a:headEnd/>
            <a:tailEnd/>
          </a:ln>
        </p:spPr>
        <p:txBody>
          <a:bodyPr wrap="none" lIns="0" tIns="0" rIns="0" bIns="0"/>
          <a:lstStyle/>
          <a:p>
            <a:r>
              <a:rPr lang="en-US" dirty="0"/>
              <a:t>// </a:t>
            </a:r>
            <a:r>
              <a:rPr lang="en-US" dirty="0" err="1"/>
              <a:t>Application.c</a:t>
            </a:r>
            <a:endParaRPr lang="en-US" dirty="0"/>
          </a:p>
          <a:p>
            <a:endParaRPr lang="en-US" dirty="0"/>
          </a:p>
          <a:p>
            <a:endParaRPr lang="en-US" dirty="0"/>
          </a:p>
        </p:txBody>
      </p:sp>
      <p:sp>
        <p:nvSpPr>
          <p:cNvPr id="30722" name="Rectangle 2"/>
          <p:cNvSpPr>
            <a:spLocks noGrp="1" noChangeArrowheads="1"/>
          </p:cNvSpPr>
          <p:nvPr>
            <p:ph type="title"/>
          </p:nvPr>
        </p:nvSpPr>
        <p:spPr/>
        <p:txBody>
          <a:bodyPr/>
          <a:lstStyle/>
          <a:p>
            <a:pPr eaLnBrk="1" hangingPunct="1"/>
            <a:r>
              <a:rPr lang="en-US"/>
              <a:t>Implantation Into a Controller</a:t>
            </a:r>
          </a:p>
        </p:txBody>
      </p:sp>
      <p:sp>
        <p:nvSpPr>
          <p:cNvPr id="32" name="Date Placeholder 31"/>
          <p:cNvSpPr>
            <a:spLocks noGrp="1"/>
          </p:cNvSpPr>
          <p:nvPr>
            <p:ph type="dt" sz="half" idx="10"/>
          </p:nvPr>
        </p:nvSpPr>
        <p:spPr/>
        <p:txBody>
          <a:bodyPr/>
          <a:lstStyle/>
          <a:p>
            <a:r>
              <a:rPr lang="en-US"/>
              <a:t>11 June 2024</a:t>
            </a:r>
          </a:p>
        </p:txBody>
      </p:sp>
      <p:sp>
        <p:nvSpPr>
          <p:cNvPr id="36" name="Footer Placeholder 35"/>
          <p:cNvSpPr>
            <a:spLocks noGrp="1"/>
          </p:cNvSpPr>
          <p:nvPr>
            <p:ph type="ftr" sz="quarter" idx="11"/>
          </p:nvPr>
        </p:nvSpPr>
        <p:spPr/>
        <p:txBody>
          <a:bodyPr/>
          <a:lstStyle/>
          <a:p>
            <a:r>
              <a:rPr lang="en-US"/>
              <a:t>Cyber Tractor Challenge - VT and Lab</a:t>
            </a:r>
          </a:p>
        </p:txBody>
      </p:sp>
      <p:sp>
        <p:nvSpPr>
          <p:cNvPr id="33" name="Slide Number Placeholder 32"/>
          <p:cNvSpPr>
            <a:spLocks noGrp="1"/>
          </p:cNvSpPr>
          <p:nvPr>
            <p:ph type="sldNum" sz="quarter" idx="12"/>
          </p:nvPr>
        </p:nvSpPr>
        <p:spPr/>
        <p:txBody>
          <a:bodyPr/>
          <a:lstStyle/>
          <a:p>
            <a:fld id="{FBA0E4BF-34C5-4DA2-8DA3-67D2121B5C85}" type="slidenum">
              <a:rPr lang="en-US" smtClean="0"/>
              <a:pPr/>
              <a:t>46</a:t>
            </a:fld>
            <a:endParaRPr lang="en-US"/>
          </a:p>
        </p:txBody>
      </p:sp>
      <p:sp>
        <p:nvSpPr>
          <p:cNvPr id="30723" name="AutoShape 4"/>
          <p:cNvSpPr>
            <a:spLocks noChangeArrowheads="1"/>
          </p:cNvSpPr>
          <p:nvPr/>
        </p:nvSpPr>
        <p:spPr bwMode="auto">
          <a:xfrm>
            <a:off x="2136775" y="2187575"/>
            <a:ext cx="914400" cy="1214438"/>
          </a:xfrm>
          <a:prstGeom prst="can">
            <a:avLst>
              <a:gd name="adj" fmla="val 33203"/>
            </a:avLst>
          </a:prstGeom>
          <a:solidFill>
            <a:schemeClr val="accent1"/>
          </a:solidFill>
          <a:ln w="9525">
            <a:solidFill>
              <a:schemeClr val="tx1"/>
            </a:solidFill>
            <a:round/>
            <a:headEnd/>
            <a:tailEnd/>
          </a:ln>
        </p:spPr>
        <p:txBody>
          <a:bodyPr wrap="none" anchor="ctr"/>
          <a:lstStyle/>
          <a:p>
            <a:pPr algn="ctr"/>
            <a:r>
              <a:rPr lang="en-US"/>
              <a:t>IOP</a:t>
            </a:r>
          </a:p>
        </p:txBody>
      </p:sp>
      <p:sp>
        <p:nvSpPr>
          <p:cNvPr id="30724" name="Rectangle 6"/>
          <p:cNvSpPr>
            <a:spLocks noChangeArrowheads="1"/>
          </p:cNvSpPr>
          <p:nvPr/>
        </p:nvSpPr>
        <p:spPr bwMode="auto">
          <a:xfrm>
            <a:off x="1858963" y="3883026"/>
            <a:ext cx="1471612" cy="1516063"/>
          </a:xfrm>
          <a:prstGeom prst="rect">
            <a:avLst/>
          </a:prstGeom>
          <a:solidFill>
            <a:srgbClr val="99FF99"/>
          </a:solidFill>
          <a:ln w="9525">
            <a:solidFill>
              <a:schemeClr val="tx1"/>
            </a:solidFill>
            <a:miter lim="800000"/>
            <a:headEnd/>
            <a:tailEnd/>
          </a:ln>
        </p:spPr>
        <p:txBody>
          <a:bodyPr wrap="none" anchor="ctr"/>
          <a:lstStyle/>
          <a:p>
            <a:pPr algn="ctr"/>
            <a:r>
              <a:rPr lang="en-US"/>
              <a:t>Pool to Code </a:t>
            </a:r>
          </a:p>
          <a:p>
            <a:pPr algn="ctr"/>
            <a:r>
              <a:rPr lang="en-US"/>
              <a:t>Converter</a:t>
            </a:r>
          </a:p>
        </p:txBody>
      </p:sp>
      <p:sp>
        <p:nvSpPr>
          <p:cNvPr id="30725" name="Rectangle 7"/>
          <p:cNvSpPr>
            <a:spLocks noChangeArrowheads="1"/>
          </p:cNvSpPr>
          <p:nvPr/>
        </p:nvSpPr>
        <p:spPr bwMode="auto">
          <a:xfrm>
            <a:off x="4035425" y="2514600"/>
            <a:ext cx="1906588" cy="2887663"/>
          </a:xfrm>
          <a:prstGeom prst="rect">
            <a:avLst/>
          </a:prstGeom>
          <a:solidFill>
            <a:schemeClr val="bg1"/>
          </a:solidFill>
          <a:ln w="9525">
            <a:solidFill>
              <a:schemeClr val="tx1"/>
            </a:solidFill>
            <a:miter lim="800000"/>
            <a:headEnd/>
            <a:tailEnd/>
          </a:ln>
        </p:spPr>
        <p:txBody>
          <a:bodyPr wrap="none" lIns="0" tIns="0" rIns="0" bIns="0"/>
          <a:lstStyle/>
          <a:p>
            <a:r>
              <a:rPr lang="en-US" dirty="0"/>
              <a:t>// </a:t>
            </a:r>
            <a:r>
              <a:rPr lang="en-US" dirty="0" err="1"/>
              <a:t>myPool.c</a:t>
            </a:r>
            <a:endParaRPr lang="en-US" dirty="0"/>
          </a:p>
          <a:p>
            <a:endParaRPr lang="en-US" dirty="0"/>
          </a:p>
          <a:p>
            <a:r>
              <a:rPr lang="en-US" dirty="0"/>
              <a:t>char Pool[] = </a:t>
            </a:r>
          </a:p>
          <a:p>
            <a:r>
              <a:rPr lang="en-US" dirty="0"/>
              <a:t> { </a:t>
            </a:r>
          </a:p>
          <a:p>
            <a:r>
              <a:rPr lang="en-US" dirty="0"/>
              <a:t>     0x12, 0x01, …</a:t>
            </a:r>
          </a:p>
          <a:p>
            <a:r>
              <a:rPr lang="en-US" dirty="0"/>
              <a:t>     0x34, 0x00, …</a:t>
            </a:r>
          </a:p>
          <a:p>
            <a:r>
              <a:rPr lang="en-US" dirty="0"/>
              <a:t>     0x10, 0x80, …</a:t>
            </a:r>
          </a:p>
          <a:p>
            <a:r>
              <a:rPr lang="en-US" dirty="0"/>
              <a:t>     0x30, 0xB3, …</a:t>
            </a:r>
          </a:p>
          <a:p>
            <a:r>
              <a:rPr lang="en-US" dirty="0"/>
              <a:t>     0x0D, 0x8A, …</a:t>
            </a:r>
          </a:p>
          <a:p>
            <a:r>
              <a:rPr lang="en-US" dirty="0"/>
              <a:t> };</a:t>
            </a:r>
          </a:p>
          <a:p>
            <a:endParaRPr lang="en-US" dirty="0"/>
          </a:p>
        </p:txBody>
      </p:sp>
      <p:sp>
        <p:nvSpPr>
          <p:cNvPr id="30726" name="Rectangle 8"/>
          <p:cNvSpPr>
            <a:spLocks noChangeArrowheads="1"/>
          </p:cNvSpPr>
          <p:nvPr/>
        </p:nvSpPr>
        <p:spPr bwMode="auto">
          <a:xfrm>
            <a:off x="6543676" y="2187576"/>
            <a:ext cx="1471613" cy="1516063"/>
          </a:xfrm>
          <a:prstGeom prst="rect">
            <a:avLst/>
          </a:prstGeom>
          <a:solidFill>
            <a:srgbClr val="99FF99"/>
          </a:solidFill>
          <a:ln w="9525">
            <a:solidFill>
              <a:schemeClr val="tx1"/>
            </a:solidFill>
            <a:miter lim="800000"/>
            <a:headEnd/>
            <a:tailEnd/>
          </a:ln>
        </p:spPr>
        <p:txBody>
          <a:bodyPr wrap="none" anchor="ctr"/>
          <a:lstStyle/>
          <a:p>
            <a:pPr algn="ctr"/>
            <a:r>
              <a:rPr lang="en-US"/>
              <a:t>Compiler</a:t>
            </a:r>
          </a:p>
        </p:txBody>
      </p:sp>
      <p:sp>
        <p:nvSpPr>
          <p:cNvPr id="30727" name="Rectangle 9"/>
          <p:cNvSpPr>
            <a:spLocks noChangeArrowheads="1"/>
          </p:cNvSpPr>
          <p:nvPr/>
        </p:nvSpPr>
        <p:spPr bwMode="auto">
          <a:xfrm>
            <a:off x="6554789" y="4406900"/>
            <a:ext cx="1582737" cy="960438"/>
          </a:xfrm>
          <a:prstGeom prst="rect">
            <a:avLst/>
          </a:prstGeom>
          <a:solidFill>
            <a:srgbClr val="FF9966"/>
          </a:solidFill>
          <a:ln w="9525">
            <a:solidFill>
              <a:schemeClr val="tx1"/>
            </a:solidFill>
            <a:miter lim="800000"/>
            <a:headEnd/>
            <a:tailEnd/>
          </a:ln>
        </p:spPr>
        <p:txBody>
          <a:bodyPr wrap="none" lIns="0" tIns="0" rIns="0" bIns="0"/>
          <a:lstStyle/>
          <a:p>
            <a:r>
              <a:rPr lang="en-US"/>
              <a:t>Hex File for </a:t>
            </a:r>
          </a:p>
          <a:p>
            <a:r>
              <a:rPr lang="en-US"/>
              <a:t>Programming</a:t>
            </a:r>
          </a:p>
        </p:txBody>
      </p:sp>
      <p:sp>
        <p:nvSpPr>
          <p:cNvPr id="30728" name="Rectangle 10"/>
          <p:cNvSpPr>
            <a:spLocks noChangeArrowheads="1"/>
          </p:cNvSpPr>
          <p:nvPr/>
        </p:nvSpPr>
        <p:spPr bwMode="auto">
          <a:xfrm>
            <a:off x="8761413" y="3870326"/>
            <a:ext cx="1471612" cy="1516063"/>
          </a:xfrm>
          <a:prstGeom prst="rect">
            <a:avLst/>
          </a:prstGeom>
          <a:solidFill>
            <a:srgbClr val="99FF99"/>
          </a:solidFill>
          <a:ln w="9525">
            <a:solidFill>
              <a:schemeClr val="tx1"/>
            </a:solidFill>
            <a:miter lim="800000"/>
            <a:headEnd/>
            <a:tailEnd/>
          </a:ln>
        </p:spPr>
        <p:txBody>
          <a:bodyPr wrap="none" anchor="ctr"/>
          <a:lstStyle/>
          <a:p>
            <a:pPr algn="ctr"/>
            <a:r>
              <a:rPr lang="en-US"/>
              <a:t>Programming</a:t>
            </a:r>
          </a:p>
          <a:p>
            <a:pPr algn="ctr"/>
            <a:r>
              <a:rPr lang="en-US"/>
              <a:t>Tool</a:t>
            </a:r>
          </a:p>
        </p:txBody>
      </p:sp>
      <p:sp>
        <p:nvSpPr>
          <p:cNvPr id="30729" name="Rectangle 12"/>
          <p:cNvSpPr>
            <a:spLocks noChangeArrowheads="1"/>
          </p:cNvSpPr>
          <p:nvPr/>
        </p:nvSpPr>
        <p:spPr bwMode="auto">
          <a:xfrm>
            <a:off x="8928100" y="21320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0" name="Rectangle 13"/>
          <p:cNvSpPr>
            <a:spLocks noChangeArrowheads="1"/>
          </p:cNvSpPr>
          <p:nvPr/>
        </p:nvSpPr>
        <p:spPr bwMode="auto">
          <a:xfrm>
            <a:off x="8928100" y="23225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1" name="Rectangle 14"/>
          <p:cNvSpPr>
            <a:spLocks noChangeArrowheads="1"/>
          </p:cNvSpPr>
          <p:nvPr/>
        </p:nvSpPr>
        <p:spPr bwMode="auto">
          <a:xfrm>
            <a:off x="8928100" y="24939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2" name="Rectangle 15"/>
          <p:cNvSpPr>
            <a:spLocks noChangeArrowheads="1"/>
          </p:cNvSpPr>
          <p:nvPr/>
        </p:nvSpPr>
        <p:spPr bwMode="auto">
          <a:xfrm>
            <a:off x="8928100" y="26844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3" name="Rectangle 16"/>
          <p:cNvSpPr>
            <a:spLocks noChangeArrowheads="1"/>
          </p:cNvSpPr>
          <p:nvPr/>
        </p:nvSpPr>
        <p:spPr bwMode="auto">
          <a:xfrm>
            <a:off x="8928100" y="28686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4" name="Rectangle 17"/>
          <p:cNvSpPr>
            <a:spLocks noChangeArrowheads="1"/>
          </p:cNvSpPr>
          <p:nvPr/>
        </p:nvSpPr>
        <p:spPr bwMode="auto">
          <a:xfrm>
            <a:off x="8928100" y="30591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5" name="Rectangle 18"/>
          <p:cNvSpPr>
            <a:spLocks noChangeArrowheads="1"/>
          </p:cNvSpPr>
          <p:nvPr/>
        </p:nvSpPr>
        <p:spPr bwMode="auto">
          <a:xfrm>
            <a:off x="8928100" y="32305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6" name="Rectangle 19"/>
          <p:cNvSpPr>
            <a:spLocks noChangeArrowheads="1"/>
          </p:cNvSpPr>
          <p:nvPr/>
        </p:nvSpPr>
        <p:spPr bwMode="auto">
          <a:xfrm>
            <a:off x="8928100" y="34210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7" name="Rectangle 20"/>
          <p:cNvSpPr>
            <a:spLocks noChangeArrowheads="1"/>
          </p:cNvSpPr>
          <p:nvPr/>
        </p:nvSpPr>
        <p:spPr bwMode="auto">
          <a:xfrm>
            <a:off x="9842500" y="21320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8" name="Rectangle 21"/>
          <p:cNvSpPr>
            <a:spLocks noChangeArrowheads="1"/>
          </p:cNvSpPr>
          <p:nvPr/>
        </p:nvSpPr>
        <p:spPr bwMode="auto">
          <a:xfrm>
            <a:off x="9842500" y="23225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39" name="Rectangle 22"/>
          <p:cNvSpPr>
            <a:spLocks noChangeArrowheads="1"/>
          </p:cNvSpPr>
          <p:nvPr/>
        </p:nvSpPr>
        <p:spPr bwMode="auto">
          <a:xfrm>
            <a:off x="9842500" y="24939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0" name="Rectangle 23"/>
          <p:cNvSpPr>
            <a:spLocks noChangeArrowheads="1"/>
          </p:cNvSpPr>
          <p:nvPr/>
        </p:nvSpPr>
        <p:spPr bwMode="auto">
          <a:xfrm>
            <a:off x="9842500" y="26844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1" name="Rectangle 24"/>
          <p:cNvSpPr>
            <a:spLocks noChangeArrowheads="1"/>
          </p:cNvSpPr>
          <p:nvPr/>
        </p:nvSpPr>
        <p:spPr bwMode="auto">
          <a:xfrm>
            <a:off x="9842500" y="28686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2" name="Rectangle 25"/>
          <p:cNvSpPr>
            <a:spLocks noChangeArrowheads="1"/>
          </p:cNvSpPr>
          <p:nvPr/>
        </p:nvSpPr>
        <p:spPr bwMode="auto">
          <a:xfrm>
            <a:off x="9842500" y="305911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3" name="Rectangle 26"/>
          <p:cNvSpPr>
            <a:spLocks noChangeArrowheads="1"/>
          </p:cNvSpPr>
          <p:nvPr/>
        </p:nvSpPr>
        <p:spPr bwMode="auto">
          <a:xfrm>
            <a:off x="9842500" y="32305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4" name="Rectangle 27"/>
          <p:cNvSpPr>
            <a:spLocks noChangeArrowheads="1"/>
          </p:cNvSpPr>
          <p:nvPr/>
        </p:nvSpPr>
        <p:spPr bwMode="auto">
          <a:xfrm>
            <a:off x="9842500" y="3421063"/>
            <a:ext cx="190500" cy="889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30745" name="Rectangle 11"/>
          <p:cNvSpPr>
            <a:spLocks noChangeArrowheads="1"/>
          </p:cNvSpPr>
          <p:nvPr/>
        </p:nvSpPr>
        <p:spPr bwMode="auto">
          <a:xfrm>
            <a:off x="9063039" y="2043113"/>
            <a:ext cx="847725" cy="1516062"/>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30746" name="Line 28"/>
          <p:cNvSpPr>
            <a:spLocks noChangeShapeType="1"/>
          </p:cNvSpPr>
          <p:nvPr/>
        </p:nvSpPr>
        <p:spPr bwMode="auto">
          <a:xfrm>
            <a:off x="2595563" y="3259139"/>
            <a:ext cx="0" cy="835025"/>
          </a:xfrm>
          <a:prstGeom prst="line">
            <a:avLst/>
          </a:prstGeom>
          <a:noFill/>
          <a:ln w="76200">
            <a:solidFill>
              <a:srgbClr val="FF0000"/>
            </a:solidFill>
            <a:round/>
            <a:headEnd/>
            <a:tailEnd type="triangle" w="med" len="med"/>
          </a:ln>
        </p:spPr>
        <p:txBody>
          <a:bodyPr/>
          <a:lstStyle/>
          <a:p>
            <a:endParaRPr lang="en-US"/>
          </a:p>
        </p:txBody>
      </p:sp>
      <p:sp>
        <p:nvSpPr>
          <p:cNvPr id="30747" name="Line 29"/>
          <p:cNvSpPr>
            <a:spLocks noChangeShapeType="1"/>
          </p:cNvSpPr>
          <p:nvPr/>
        </p:nvSpPr>
        <p:spPr bwMode="auto">
          <a:xfrm flipV="1">
            <a:off x="2998787" y="5157633"/>
            <a:ext cx="1036638" cy="1587"/>
          </a:xfrm>
          <a:prstGeom prst="line">
            <a:avLst/>
          </a:prstGeom>
          <a:noFill/>
          <a:ln w="76200">
            <a:solidFill>
              <a:srgbClr val="FF0000"/>
            </a:solidFill>
            <a:round/>
            <a:headEnd/>
            <a:tailEnd type="triangle" w="med" len="med"/>
          </a:ln>
        </p:spPr>
        <p:txBody>
          <a:bodyPr/>
          <a:lstStyle/>
          <a:p>
            <a:endParaRPr lang="en-US"/>
          </a:p>
        </p:txBody>
      </p:sp>
      <p:sp>
        <p:nvSpPr>
          <p:cNvPr id="30748" name="Line 30"/>
          <p:cNvSpPr>
            <a:spLocks noChangeShapeType="1"/>
          </p:cNvSpPr>
          <p:nvPr/>
        </p:nvSpPr>
        <p:spPr bwMode="auto">
          <a:xfrm flipV="1">
            <a:off x="5699005" y="2715963"/>
            <a:ext cx="1036637" cy="1587"/>
          </a:xfrm>
          <a:prstGeom prst="line">
            <a:avLst/>
          </a:prstGeom>
          <a:noFill/>
          <a:ln w="76200">
            <a:solidFill>
              <a:srgbClr val="FF0000"/>
            </a:solidFill>
            <a:round/>
            <a:headEnd/>
            <a:tailEnd type="triangle" w="med" len="med"/>
          </a:ln>
        </p:spPr>
        <p:txBody>
          <a:bodyPr/>
          <a:lstStyle/>
          <a:p>
            <a:endParaRPr lang="en-US"/>
          </a:p>
        </p:txBody>
      </p:sp>
      <p:sp>
        <p:nvSpPr>
          <p:cNvPr id="30749" name="Line 31"/>
          <p:cNvSpPr>
            <a:spLocks noChangeShapeType="1"/>
          </p:cNvSpPr>
          <p:nvPr/>
        </p:nvSpPr>
        <p:spPr bwMode="auto">
          <a:xfrm>
            <a:off x="7254875" y="3614739"/>
            <a:ext cx="0" cy="835025"/>
          </a:xfrm>
          <a:prstGeom prst="line">
            <a:avLst/>
          </a:prstGeom>
          <a:noFill/>
          <a:ln w="76200">
            <a:solidFill>
              <a:srgbClr val="FF0000"/>
            </a:solidFill>
            <a:round/>
            <a:headEnd/>
            <a:tailEnd type="triangle" w="med" len="med"/>
          </a:ln>
        </p:spPr>
        <p:txBody>
          <a:bodyPr/>
          <a:lstStyle/>
          <a:p>
            <a:endParaRPr lang="en-US"/>
          </a:p>
        </p:txBody>
      </p:sp>
      <p:sp>
        <p:nvSpPr>
          <p:cNvPr id="30750" name="Line 32"/>
          <p:cNvSpPr>
            <a:spLocks noChangeShapeType="1"/>
          </p:cNvSpPr>
          <p:nvPr/>
        </p:nvSpPr>
        <p:spPr bwMode="auto">
          <a:xfrm flipV="1">
            <a:off x="7931150" y="5095875"/>
            <a:ext cx="1036638" cy="1588"/>
          </a:xfrm>
          <a:prstGeom prst="line">
            <a:avLst/>
          </a:prstGeom>
          <a:noFill/>
          <a:ln w="76200">
            <a:solidFill>
              <a:srgbClr val="FF0000"/>
            </a:solidFill>
            <a:round/>
            <a:headEnd/>
            <a:tailEnd type="triangle" w="med" len="med"/>
          </a:ln>
        </p:spPr>
        <p:txBody>
          <a:bodyPr/>
          <a:lstStyle/>
          <a:p>
            <a:endParaRPr lang="en-US"/>
          </a:p>
        </p:txBody>
      </p:sp>
      <p:sp>
        <p:nvSpPr>
          <p:cNvPr id="30751" name="Line 33"/>
          <p:cNvSpPr>
            <a:spLocks noChangeShapeType="1"/>
          </p:cNvSpPr>
          <p:nvPr/>
        </p:nvSpPr>
        <p:spPr bwMode="auto">
          <a:xfrm flipV="1">
            <a:off x="9496425" y="3268663"/>
            <a:ext cx="0" cy="825500"/>
          </a:xfrm>
          <a:prstGeom prst="line">
            <a:avLst/>
          </a:prstGeom>
          <a:noFill/>
          <a:ln w="76200">
            <a:solidFill>
              <a:srgbClr val="FF0000"/>
            </a:solidFill>
            <a:round/>
            <a:headEnd/>
            <a:tailEnd type="triangle" w="med" len="med"/>
          </a:ln>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24000" y="1"/>
            <a:ext cx="9144000" cy="64317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r>
              <a:rPr lang="en-US"/>
              <a:t>11 June 2024</a:t>
            </a:r>
          </a:p>
        </p:txBody>
      </p:sp>
      <p:sp>
        <p:nvSpPr>
          <p:cNvPr id="5" name="Footer Placeholder 4"/>
          <p:cNvSpPr>
            <a:spLocks noGrp="1"/>
          </p:cNvSpPr>
          <p:nvPr>
            <p:ph type="ftr" sz="quarter" idx="11"/>
          </p:nvPr>
        </p:nvSpPr>
        <p:spPr/>
        <p:txBody>
          <a:bodyPr/>
          <a:lstStyle/>
          <a:p>
            <a:r>
              <a:rPr lang="en-US"/>
              <a:t>Cyber Tractor Challenge - VT and Lab</a:t>
            </a:r>
          </a:p>
        </p:txBody>
      </p:sp>
      <p:sp>
        <p:nvSpPr>
          <p:cNvPr id="6" name="Slide Number Placeholder 5"/>
          <p:cNvSpPr>
            <a:spLocks noGrp="1"/>
          </p:cNvSpPr>
          <p:nvPr>
            <p:ph type="sldNum" sz="quarter" idx="12"/>
          </p:nvPr>
        </p:nvSpPr>
        <p:spPr/>
        <p:txBody>
          <a:bodyPr/>
          <a:lstStyle/>
          <a:p>
            <a:fld id="{FBA0E4BF-34C5-4DA2-8DA3-67D2121B5C85}" type="slidenum">
              <a:rPr lang="en-US" smtClean="0"/>
              <a:pPr/>
              <a:t>47</a:t>
            </a:fld>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1046575354"/>
              </p:ext>
            </p:extLst>
          </p:nvPr>
        </p:nvGraphicFramePr>
        <p:xfrm>
          <a:off x="1713112" y="325465"/>
          <a:ext cx="8722937" cy="5900711"/>
        </p:xfrm>
        <a:graphic>
          <a:graphicData uri="http://schemas.openxmlformats.org/presentationml/2006/ole">
            <mc:AlternateContent xmlns:mc="http://schemas.openxmlformats.org/markup-compatibility/2006">
              <mc:Choice xmlns:v="urn:schemas-microsoft-com:vml" Requires="v">
                <p:oleObj name="Visio" r:id="rId3" imgW="8267209" imgH="5592754" progId="Visio.Drawing.11">
                  <p:embed/>
                </p:oleObj>
              </mc:Choice>
              <mc:Fallback>
                <p:oleObj name="Visio" r:id="rId3" imgW="8267209" imgH="5592754" progId="Visio.Drawing.11">
                  <p:embed/>
                  <p:pic>
                    <p:nvPicPr>
                      <p:cNvPr id="0" name=""/>
                      <p:cNvPicPr/>
                      <p:nvPr/>
                    </p:nvPicPr>
                    <p:blipFill>
                      <a:blip r:embed="rId4"/>
                      <a:stretch>
                        <a:fillRect/>
                      </a:stretch>
                    </p:blipFill>
                    <p:spPr>
                      <a:xfrm>
                        <a:off x="1713112" y="325465"/>
                        <a:ext cx="8722937" cy="5900711"/>
                      </a:xfrm>
                      <a:prstGeom prst="rect">
                        <a:avLst/>
                      </a:prstGeom>
                    </p:spPr>
                  </p:pic>
                </p:oleObj>
              </mc:Fallback>
            </mc:AlternateContent>
          </a:graphicData>
        </a:graphic>
      </p:graphicFrame>
      <p:pic>
        <p:nvPicPr>
          <p:cNvPr id="2" name="Graphic 1" descr="Bullseye with solid fill">
            <a:extLst>
              <a:ext uri="{FF2B5EF4-FFF2-40B4-BE49-F238E27FC236}">
                <a16:creationId xmlns:a16="http://schemas.microsoft.com/office/drawing/2014/main" id="{B8BD1C67-3BEA-0557-6383-F6DE8A228E8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47659" y="1"/>
            <a:ext cx="1139371" cy="1139371"/>
          </a:xfrm>
          <a:prstGeom prst="rect">
            <a:avLst/>
          </a:prstGeom>
        </p:spPr>
      </p:pic>
      <mc:AlternateContent xmlns:mc="http://schemas.openxmlformats.org/markup-compatibility/2006">
        <mc:Choice xmlns:am3d="http://schemas.microsoft.com/office/drawing/2017/model3d" Requires="am3d">
          <p:graphicFrame>
            <p:nvGraphicFramePr>
              <p:cNvPr id="8" name="3D Model 7" descr="Laptop">
                <a:extLst>
                  <a:ext uri="{FF2B5EF4-FFF2-40B4-BE49-F238E27FC236}">
                    <a16:creationId xmlns:a16="http://schemas.microsoft.com/office/drawing/2014/main" id="{3D637B86-D3F0-FB8E-4022-EBAE1F369D80}"/>
                  </a:ext>
                </a:extLst>
              </p:cNvPr>
              <p:cNvGraphicFramePr>
                <a:graphicFrameLocks noChangeAspect="1"/>
              </p:cNvGraphicFramePr>
              <p:nvPr>
                <p:extLst>
                  <p:ext uri="{D42A27DB-BD31-4B8C-83A1-F6EECF244321}">
                    <p14:modId xmlns:p14="http://schemas.microsoft.com/office/powerpoint/2010/main" val="3841685525"/>
                  </p:ext>
                </p:extLst>
              </p:nvPr>
            </p:nvGraphicFramePr>
            <p:xfrm>
              <a:off x="3432629" y="4604122"/>
              <a:ext cx="829506" cy="828239"/>
            </p:xfrm>
            <a:graphic>
              <a:graphicData uri="http://schemas.microsoft.com/office/drawing/2017/model3d">
                <am3d:model3d r:embed="rId7">
                  <am3d:spPr>
                    <a:xfrm>
                      <a:off x="0" y="0"/>
                      <a:ext cx="829506" cy="828239"/>
                    </a:xfrm>
                    <a:prstGeom prst="rect">
                      <a:avLst/>
                    </a:prstGeom>
                  </am3d:spPr>
                  <am3d:camera>
                    <am3d:pos x="0" y="0" z="70087151"/>
                    <am3d:up dx="0" dy="36000000" dz="0"/>
                    <am3d:lookAt x="0" y="0" z="0"/>
                    <am3d:perspective fov="2700000"/>
                  </am3d:camera>
                  <am3d:trans>
                    <am3d:meterPerModelUnit n="1970604" d="1000000"/>
                    <am3d:preTrans dx="0" dy="-12157734" dz="3432165"/>
                    <am3d:scale>
                      <am3d:sx n="1000000" d="1000000"/>
                      <am3d:sy n="1000000" d="1000000"/>
                      <am3d:sz n="1000000" d="1000000"/>
                    </am3d:scale>
                    <am3d:rot ax="1188672" ay="2384245" az="778120"/>
                    <am3d:postTrans dx="0" dy="0" dz="0"/>
                  </am3d:trans>
                  <am3d:raster rName="Office3DRenderer" rVer="16.0.8326">
                    <am3d:blip r:embed="rId8"/>
                  </am3d:raster>
                  <am3d:objViewport viewportSz="9610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descr="Laptop">
                <a:extLst>
                  <a:ext uri="{FF2B5EF4-FFF2-40B4-BE49-F238E27FC236}">
                    <a16:creationId xmlns:a16="http://schemas.microsoft.com/office/drawing/2014/main" id="{3D637B86-D3F0-FB8E-4022-EBAE1F369D80}"/>
                  </a:ext>
                </a:extLst>
              </p:cNvPr>
              <p:cNvPicPr>
                <a:picLocks noGrp="1" noRot="1" noChangeAspect="1" noMove="1" noResize="1" noEditPoints="1" noAdjustHandles="1" noChangeArrowheads="1" noChangeShapeType="1" noCrop="1"/>
              </p:cNvPicPr>
              <p:nvPr/>
            </p:nvPicPr>
            <p:blipFill>
              <a:blip r:embed="rId8"/>
              <a:stretch>
                <a:fillRect/>
              </a:stretch>
            </p:blipFill>
            <p:spPr>
              <a:xfrm>
                <a:off x="3432629" y="4604122"/>
                <a:ext cx="829506" cy="828239"/>
              </a:xfrm>
              <a:prstGeom prst="rect">
                <a:avLst/>
              </a:prstGeom>
            </p:spPr>
          </p:pic>
        </mc:Fallback>
      </mc:AlternateContent>
    </p:spTree>
    <p:extLst>
      <p:ext uri="{BB962C8B-B14F-4D97-AF65-F5344CB8AC3E}">
        <p14:creationId xmlns:p14="http://schemas.microsoft.com/office/powerpoint/2010/main" val="15304062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Rectangle 14"/>
          <p:cNvSpPr>
            <a:spLocks noChangeArrowheads="1"/>
          </p:cNvSpPr>
          <p:nvPr/>
        </p:nvSpPr>
        <p:spPr bwMode="auto">
          <a:xfrm>
            <a:off x="2703513" y="1598614"/>
            <a:ext cx="3001962" cy="4211637"/>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lstStyle/>
          <a:p>
            <a:r>
              <a:rPr lang="en-US"/>
              <a:t>Virtual Terminal</a:t>
            </a:r>
          </a:p>
        </p:txBody>
      </p:sp>
      <p:sp>
        <p:nvSpPr>
          <p:cNvPr id="31747" name="Rectangle 2"/>
          <p:cNvSpPr>
            <a:spLocks noGrp="1" noChangeArrowheads="1"/>
          </p:cNvSpPr>
          <p:nvPr>
            <p:ph type="title"/>
          </p:nvPr>
        </p:nvSpPr>
        <p:spPr/>
        <p:txBody>
          <a:bodyPr/>
          <a:lstStyle/>
          <a:p>
            <a:pPr eaLnBrk="1" hangingPunct="1"/>
            <a:r>
              <a:rPr lang="en-US"/>
              <a:t>Embedded System - Software</a:t>
            </a:r>
          </a:p>
        </p:txBody>
      </p:sp>
      <p:sp>
        <p:nvSpPr>
          <p:cNvPr id="26" name="Date Placeholder 25"/>
          <p:cNvSpPr>
            <a:spLocks noGrp="1"/>
          </p:cNvSpPr>
          <p:nvPr>
            <p:ph type="dt" sz="half" idx="10"/>
          </p:nvPr>
        </p:nvSpPr>
        <p:spPr/>
        <p:txBody>
          <a:bodyPr/>
          <a:lstStyle/>
          <a:p>
            <a:r>
              <a:rPr lang="en-US"/>
              <a:t>11 June 2024</a:t>
            </a:r>
          </a:p>
        </p:txBody>
      </p:sp>
      <p:sp>
        <p:nvSpPr>
          <p:cNvPr id="28" name="Footer Placeholder 27"/>
          <p:cNvSpPr>
            <a:spLocks noGrp="1"/>
          </p:cNvSpPr>
          <p:nvPr>
            <p:ph type="ftr" sz="quarter" idx="11"/>
          </p:nvPr>
        </p:nvSpPr>
        <p:spPr/>
        <p:txBody>
          <a:bodyPr/>
          <a:lstStyle/>
          <a:p>
            <a:r>
              <a:rPr lang="en-US"/>
              <a:t>Cyber Tractor Challenge - VT and Lab</a:t>
            </a:r>
          </a:p>
        </p:txBody>
      </p:sp>
      <p:sp>
        <p:nvSpPr>
          <p:cNvPr id="27" name="Slide Number Placeholder 26"/>
          <p:cNvSpPr>
            <a:spLocks noGrp="1"/>
          </p:cNvSpPr>
          <p:nvPr>
            <p:ph type="sldNum" sz="quarter" idx="12"/>
          </p:nvPr>
        </p:nvSpPr>
        <p:spPr/>
        <p:txBody>
          <a:bodyPr/>
          <a:lstStyle/>
          <a:p>
            <a:fld id="{BE0B90C5-6C8E-42AB-9CDB-3C4737287965}" type="slidenum">
              <a:rPr lang="en-US" smtClean="0"/>
              <a:pPr/>
              <a:t>48</a:t>
            </a:fld>
            <a:endParaRPr lang="en-US"/>
          </a:p>
        </p:txBody>
      </p:sp>
      <p:pic>
        <p:nvPicPr>
          <p:cNvPr id="31749" name="Picture 5" descr="snap002"/>
          <p:cNvPicPr>
            <a:picLocks noChangeAspect="1" noChangeArrowheads="1"/>
          </p:cNvPicPr>
          <p:nvPr/>
        </p:nvPicPr>
        <p:blipFill>
          <a:blip r:embed="rId3" cstate="print"/>
          <a:srcRect/>
          <a:stretch>
            <a:fillRect/>
          </a:stretch>
        </p:blipFill>
        <p:spPr bwMode="auto">
          <a:xfrm>
            <a:off x="3248025" y="2198688"/>
            <a:ext cx="1873250" cy="1306512"/>
          </a:xfrm>
          <a:prstGeom prst="rect">
            <a:avLst/>
          </a:prstGeom>
          <a:noFill/>
          <a:ln w="76200">
            <a:solidFill>
              <a:srgbClr val="800000"/>
            </a:solidFill>
            <a:miter lim="800000"/>
            <a:headEnd/>
            <a:tailEnd/>
          </a:ln>
        </p:spPr>
      </p:pic>
      <p:sp>
        <p:nvSpPr>
          <p:cNvPr id="31750" name="Rectangle 6"/>
          <p:cNvSpPr>
            <a:spLocks noChangeArrowheads="1"/>
          </p:cNvSpPr>
          <p:nvPr/>
        </p:nvSpPr>
        <p:spPr bwMode="auto">
          <a:xfrm>
            <a:off x="3182939" y="3735388"/>
            <a:ext cx="1995487" cy="914400"/>
          </a:xfrm>
          <a:prstGeom prst="rect">
            <a:avLst/>
          </a:prstGeom>
          <a:solidFill>
            <a:schemeClr val="bg1"/>
          </a:solidFill>
          <a:ln w="9525">
            <a:solidFill>
              <a:schemeClr val="tx1"/>
            </a:solidFill>
            <a:miter lim="800000"/>
            <a:headEnd/>
            <a:tailEnd/>
          </a:ln>
        </p:spPr>
        <p:txBody>
          <a:bodyPr wrap="none" anchor="ctr"/>
          <a:lstStyle/>
          <a:p>
            <a:endParaRPr lang="en-US"/>
          </a:p>
        </p:txBody>
      </p:sp>
      <p:pic>
        <p:nvPicPr>
          <p:cNvPr id="31751" name="Picture 7"/>
          <p:cNvPicPr>
            <a:picLocks noChangeAspect="1" noChangeArrowheads="1"/>
          </p:cNvPicPr>
          <p:nvPr/>
        </p:nvPicPr>
        <p:blipFill>
          <a:blip r:embed="rId4" cstate="print"/>
          <a:srcRect/>
          <a:stretch>
            <a:fillRect/>
          </a:stretch>
        </p:blipFill>
        <p:spPr bwMode="auto">
          <a:xfrm>
            <a:off x="3402013" y="3819525"/>
            <a:ext cx="704850" cy="704850"/>
          </a:xfrm>
          <a:prstGeom prst="rect">
            <a:avLst/>
          </a:prstGeom>
          <a:solidFill>
            <a:schemeClr val="accent1"/>
          </a:solidFill>
          <a:ln w="9525">
            <a:noFill/>
            <a:miter lim="800000"/>
            <a:headEnd/>
            <a:tailEnd/>
          </a:ln>
        </p:spPr>
      </p:pic>
      <p:sp>
        <p:nvSpPr>
          <p:cNvPr id="31752" name="Text Box 9"/>
          <p:cNvSpPr txBox="1">
            <a:spLocks noChangeArrowheads="1"/>
          </p:cNvSpPr>
          <p:nvPr/>
        </p:nvSpPr>
        <p:spPr bwMode="auto">
          <a:xfrm>
            <a:off x="3552825" y="4070350"/>
            <a:ext cx="1385888" cy="304800"/>
          </a:xfrm>
          <a:prstGeom prst="rect">
            <a:avLst/>
          </a:prstGeom>
          <a:noFill/>
          <a:ln w="9525">
            <a:noFill/>
            <a:miter lim="800000"/>
            <a:headEnd/>
            <a:tailEnd/>
          </a:ln>
        </p:spPr>
        <p:txBody>
          <a:bodyPr>
            <a:spAutoFit/>
          </a:bodyPr>
          <a:lstStyle/>
          <a:p>
            <a:pPr>
              <a:spcBef>
                <a:spcPct val="50000"/>
              </a:spcBef>
            </a:pPr>
            <a:r>
              <a:rPr lang="en-US" sz="1400" b="1"/>
              <a:t>VT     Engine</a:t>
            </a:r>
          </a:p>
        </p:txBody>
      </p:sp>
      <p:sp>
        <p:nvSpPr>
          <p:cNvPr id="31753" name="Rectangle 11"/>
          <p:cNvSpPr>
            <a:spLocks noChangeArrowheads="1"/>
          </p:cNvSpPr>
          <p:nvPr/>
        </p:nvSpPr>
        <p:spPr bwMode="auto">
          <a:xfrm>
            <a:off x="3182939" y="4773613"/>
            <a:ext cx="1995487" cy="9144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1754" name="Text Box 12"/>
          <p:cNvSpPr txBox="1">
            <a:spLocks noChangeArrowheads="1"/>
          </p:cNvSpPr>
          <p:nvPr/>
        </p:nvSpPr>
        <p:spPr bwMode="auto">
          <a:xfrm>
            <a:off x="3257550" y="4975225"/>
            <a:ext cx="1824038" cy="630942"/>
          </a:xfrm>
          <a:prstGeom prst="rect">
            <a:avLst/>
          </a:prstGeom>
          <a:noFill/>
          <a:ln w="9525">
            <a:noFill/>
            <a:miter lim="800000"/>
            <a:headEnd/>
            <a:tailEnd/>
          </a:ln>
        </p:spPr>
        <p:txBody>
          <a:bodyPr>
            <a:spAutoFit/>
          </a:bodyPr>
          <a:lstStyle/>
          <a:p>
            <a:pPr algn="ctr">
              <a:spcBef>
                <a:spcPct val="50000"/>
              </a:spcBef>
            </a:pPr>
            <a:r>
              <a:rPr lang="en-US" sz="1400" b="1"/>
              <a:t>ISO 11783 </a:t>
            </a:r>
          </a:p>
          <a:p>
            <a:pPr algn="ctr">
              <a:spcBef>
                <a:spcPct val="50000"/>
              </a:spcBef>
            </a:pPr>
            <a:r>
              <a:rPr lang="en-US" sz="1400" b="1"/>
              <a:t>Protocol Stack</a:t>
            </a:r>
          </a:p>
        </p:txBody>
      </p:sp>
      <p:sp>
        <p:nvSpPr>
          <p:cNvPr id="31755" name="Text Box 13"/>
          <p:cNvSpPr txBox="1">
            <a:spLocks noChangeArrowheads="1"/>
          </p:cNvSpPr>
          <p:nvPr/>
        </p:nvSpPr>
        <p:spPr bwMode="auto">
          <a:xfrm>
            <a:off x="2703514" y="1598613"/>
            <a:ext cx="2954337" cy="366712"/>
          </a:xfrm>
          <a:prstGeom prst="rect">
            <a:avLst/>
          </a:prstGeom>
          <a:noFill/>
          <a:ln w="9525">
            <a:noFill/>
            <a:miter lim="800000"/>
            <a:headEnd/>
            <a:tailEnd/>
          </a:ln>
        </p:spPr>
        <p:txBody>
          <a:bodyPr>
            <a:spAutoFit/>
          </a:bodyPr>
          <a:lstStyle/>
          <a:p>
            <a:pPr>
              <a:spcBef>
                <a:spcPct val="50000"/>
              </a:spcBef>
            </a:pPr>
            <a:endParaRPr lang="en-US"/>
          </a:p>
        </p:txBody>
      </p:sp>
      <p:sp>
        <p:nvSpPr>
          <p:cNvPr id="31756" name="Rectangle 15"/>
          <p:cNvSpPr>
            <a:spLocks noChangeArrowheads="1"/>
          </p:cNvSpPr>
          <p:nvPr/>
        </p:nvSpPr>
        <p:spPr bwMode="auto">
          <a:xfrm>
            <a:off x="6437313" y="1598614"/>
            <a:ext cx="3001962" cy="4211637"/>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lstStyle/>
          <a:p>
            <a:r>
              <a:rPr lang="en-US"/>
              <a:t>Implement</a:t>
            </a:r>
          </a:p>
        </p:txBody>
      </p:sp>
      <p:sp>
        <p:nvSpPr>
          <p:cNvPr id="31757" name="Rectangle 17"/>
          <p:cNvSpPr>
            <a:spLocks noChangeArrowheads="1"/>
          </p:cNvSpPr>
          <p:nvPr/>
        </p:nvSpPr>
        <p:spPr bwMode="auto">
          <a:xfrm>
            <a:off x="6916739" y="3735388"/>
            <a:ext cx="1995487" cy="914400"/>
          </a:xfrm>
          <a:prstGeom prst="rect">
            <a:avLst/>
          </a:prstGeom>
          <a:solidFill>
            <a:schemeClr val="bg1"/>
          </a:solidFill>
          <a:ln w="9525">
            <a:solidFill>
              <a:schemeClr val="tx1"/>
            </a:solidFill>
            <a:miter lim="800000"/>
            <a:headEnd/>
            <a:tailEnd/>
          </a:ln>
        </p:spPr>
        <p:txBody>
          <a:bodyPr wrap="none" anchor="ctr"/>
          <a:lstStyle/>
          <a:p>
            <a:endParaRPr lang="en-US"/>
          </a:p>
        </p:txBody>
      </p:sp>
      <p:pic>
        <p:nvPicPr>
          <p:cNvPr id="31758" name="Picture 18"/>
          <p:cNvPicPr>
            <a:picLocks noChangeAspect="1" noChangeArrowheads="1"/>
          </p:cNvPicPr>
          <p:nvPr/>
        </p:nvPicPr>
        <p:blipFill>
          <a:blip r:embed="rId4" cstate="print"/>
          <a:srcRect/>
          <a:stretch>
            <a:fillRect/>
          </a:stretch>
        </p:blipFill>
        <p:spPr bwMode="auto">
          <a:xfrm>
            <a:off x="7135813" y="3819525"/>
            <a:ext cx="704850" cy="704850"/>
          </a:xfrm>
          <a:prstGeom prst="rect">
            <a:avLst/>
          </a:prstGeom>
          <a:solidFill>
            <a:schemeClr val="accent1"/>
          </a:solidFill>
          <a:ln w="9525">
            <a:noFill/>
            <a:miter lim="800000"/>
            <a:headEnd/>
            <a:tailEnd/>
          </a:ln>
        </p:spPr>
      </p:pic>
      <p:sp>
        <p:nvSpPr>
          <p:cNvPr id="31759" name="Text Box 19"/>
          <p:cNvSpPr txBox="1">
            <a:spLocks noChangeArrowheads="1"/>
          </p:cNvSpPr>
          <p:nvPr/>
        </p:nvSpPr>
        <p:spPr bwMode="auto">
          <a:xfrm>
            <a:off x="7286625" y="4070350"/>
            <a:ext cx="1385888" cy="304800"/>
          </a:xfrm>
          <a:prstGeom prst="rect">
            <a:avLst/>
          </a:prstGeom>
          <a:noFill/>
          <a:ln w="9525">
            <a:noFill/>
            <a:miter lim="800000"/>
            <a:headEnd/>
            <a:tailEnd/>
          </a:ln>
        </p:spPr>
        <p:txBody>
          <a:bodyPr>
            <a:spAutoFit/>
          </a:bodyPr>
          <a:lstStyle/>
          <a:p>
            <a:pPr>
              <a:spcBef>
                <a:spcPct val="50000"/>
              </a:spcBef>
            </a:pPr>
            <a:r>
              <a:rPr lang="en-US" sz="1400" b="1"/>
              <a:t>VI      Engine</a:t>
            </a:r>
          </a:p>
        </p:txBody>
      </p:sp>
      <p:sp>
        <p:nvSpPr>
          <p:cNvPr id="31760" name="Rectangle 20"/>
          <p:cNvSpPr>
            <a:spLocks noChangeArrowheads="1"/>
          </p:cNvSpPr>
          <p:nvPr/>
        </p:nvSpPr>
        <p:spPr bwMode="auto">
          <a:xfrm>
            <a:off x="6916739" y="4773613"/>
            <a:ext cx="1995487" cy="9144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1761" name="Text Box 21"/>
          <p:cNvSpPr txBox="1">
            <a:spLocks noChangeArrowheads="1"/>
          </p:cNvSpPr>
          <p:nvPr/>
        </p:nvSpPr>
        <p:spPr bwMode="auto">
          <a:xfrm>
            <a:off x="6991350" y="4975225"/>
            <a:ext cx="1824038" cy="630942"/>
          </a:xfrm>
          <a:prstGeom prst="rect">
            <a:avLst/>
          </a:prstGeom>
          <a:noFill/>
          <a:ln w="9525">
            <a:noFill/>
            <a:miter lim="800000"/>
            <a:headEnd/>
            <a:tailEnd/>
          </a:ln>
        </p:spPr>
        <p:txBody>
          <a:bodyPr>
            <a:spAutoFit/>
          </a:bodyPr>
          <a:lstStyle/>
          <a:p>
            <a:pPr algn="ctr">
              <a:spcBef>
                <a:spcPct val="50000"/>
              </a:spcBef>
            </a:pPr>
            <a:r>
              <a:rPr lang="en-US" sz="1400" b="1"/>
              <a:t>ISO 11783 </a:t>
            </a:r>
          </a:p>
          <a:p>
            <a:pPr algn="ctr">
              <a:spcBef>
                <a:spcPct val="50000"/>
              </a:spcBef>
            </a:pPr>
            <a:r>
              <a:rPr lang="en-US" sz="1400" b="1"/>
              <a:t>Protocol Stack</a:t>
            </a:r>
          </a:p>
        </p:txBody>
      </p:sp>
      <p:sp>
        <p:nvSpPr>
          <p:cNvPr id="31762" name="Text Box 22"/>
          <p:cNvSpPr txBox="1">
            <a:spLocks noChangeArrowheads="1"/>
          </p:cNvSpPr>
          <p:nvPr/>
        </p:nvSpPr>
        <p:spPr bwMode="auto">
          <a:xfrm>
            <a:off x="6437314" y="1598613"/>
            <a:ext cx="2954337" cy="366712"/>
          </a:xfrm>
          <a:prstGeom prst="rect">
            <a:avLst/>
          </a:prstGeom>
          <a:noFill/>
          <a:ln w="9525">
            <a:noFill/>
            <a:miter lim="800000"/>
            <a:headEnd/>
            <a:tailEnd/>
          </a:ln>
        </p:spPr>
        <p:txBody>
          <a:bodyPr>
            <a:spAutoFit/>
          </a:bodyPr>
          <a:lstStyle/>
          <a:p>
            <a:pPr>
              <a:spcBef>
                <a:spcPct val="50000"/>
              </a:spcBef>
            </a:pPr>
            <a:endParaRPr lang="en-US"/>
          </a:p>
        </p:txBody>
      </p:sp>
      <p:pic>
        <p:nvPicPr>
          <p:cNvPr id="31763" name="Picture 24" descr="kk_eg_30.jpg"/>
          <p:cNvPicPr>
            <a:picLocks noChangeAspect="1" noChangeArrowheads="1"/>
          </p:cNvPicPr>
          <p:nvPr/>
        </p:nvPicPr>
        <p:blipFill>
          <a:blip r:embed="rId5" cstate="print"/>
          <a:srcRect/>
          <a:stretch>
            <a:fillRect/>
          </a:stretch>
        </p:blipFill>
        <p:spPr bwMode="auto">
          <a:xfrm>
            <a:off x="6978650" y="2208214"/>
            <a:ext cx="1885950" cy="1298575"/>
          </a:xfrm>
          <a:prstGeom prst="rect">
            <a:avLst/>
          </a:prstGeom>
          <a:noFill/>
          <a:ln w="76200" algn="ctr">
            <a:solidFill>
              <a:srgbClr val="800000"/>
            </a:solidFill>
            <a:miter lim="800000"/>
            <a:headEnd/>
            <a:tailEnd/>
          </a:ln>
        </p:spPr>
      </p:pic>
      <p:grpSp>
        <p:nvGrpSpPr>
          <p:cNvPr id="31764" name="Group 32"/>
          <p:cNvGrpSpPr>
            <a:grpSpLocks/>
          </p:cNvGrpSpPr>
          <p:nvPr/>
        </p:nvGrpSpPr>
        <p:grpSpPr bwMode="auto">
          <a:xfrm>
            <a:off x="3192464" y="2163763"/>
            <a:ext cx="5729287" cy="1371600"/>
            <a:chOff x="601" y="1363"/>
            <a:chExt cx="3609" cy="864"/>
          </a:xfrm>
        </p:grpSpPr>
        <p:sp>
          <p:nvSpPr>
            <p:cNvPr id="31768" name="Rectangle 27"/>
            <p:cNvSpPr>
              <a:spLocks noChangeArrowheads="1"/>
            </p:cNvSpPr>
            <p:nvPr/>
          </p:nvSpPr>
          <p:spPr bwMode="auto">
            <a:xfrm>
              <a:off x="601" y="1363"/>
              <a:ext cx="1257" cy="864"/>
            </a:xfrm>
            <a:prstGeom prst="rect">
              <a:avLst/>
            </a:prstGeom>
            <a:solidFill>
              <a:schemeClr val="bg1"/>
            </a:solidFill>
            <a:ln w="9525">
              <a:solidFill>
                <a:schemeClr val="tx1"/>
              </a:solidFill>
              <a:miter lim="800000"/>
              <a:headEnd/>
              <a:tailEnd/>
            </a:ln>
          </p:spPr>
          <p:txBody>
            <a:bodyPr wrap="none" anchor="ctr"/>
            <a:lstStyle/>
            <a:p>
              <a:pPr algn="ctr"/>
              <a:r>
                <a:rPr lang="en-US" sz="1400" b="1"/>
                <a:t>VT Application</a:t>
              </a:r>
            </a:p>
            <a:p>
              <a:pPr algn="ctr"/>
              <a:r>
                <a:rPr lang="en-US" sz="1400" b="1"/>
                <a:t>For Presentation</a:t>
              </a:r>
            </a:p>
          </p:txBody>
        </p:sp>
        <p:sp>
          <p:nvSpPr>
            <p:cNvPr id="31769" name="Rectangle 28"/>
            <p:cNvSpPr>
              <a:spLocks noChangeArrowheads="1"/>
            </p:cNvSpPr>
            <p:nvPr/>
          </p:nvSpPr>
          <p:spPr bwMode="auto">
            <a:xfrm>
              <a:off x="2953" y="1363"/>
              <a:ext cx="1257" cy="864"/>
            </a:xfrm>
            <a:prstGeom prst="rect">
              <a:avLst/>
            </a:prstGeom>
            <a:solidFill>
              <a:schemeClr val="bg1"/>
            </a:solidFill>
            <a:ln w="9525">
              <a:solidFill>
                <a:schemeClr val="tx1"/>
              </a:solidFill>
              <a:miter lim="800000"/>
              <a:headEnd/>
              <a:tailEnd/>
            </a:ln>
          </p:spPr>
          <p:txBody>
            <a:bodyPr wrap="none" anchor="ctr"/>
            <a:lstStyle/>
            <a:p>
              <a:pPr algn="ctr"/>
              <a:r>
                <a:rPr lang="en-US" sz="1400" b="1"/>
                <a:t>VI Application</a:t>
              </a:r>
            </a:p>
            <a:p>
              <a:pPr algn="ctr"/>
              <a:r>
                <a:rPr lang="en-US" sz="1400" b="1"/>
                <a:t>For Presentation</a:t>
              </a:r>
            </a:p>
          </p:txBody>
        </p:sp>
      </p:grpSp>
      <p:sp>
        <p:nvSpPr>
          <p:cNvPr id="70686" name="Line 30"/>
          <p:cNvSpPr>
            <a:spLocks noChangeShapeType="1"/>
          </p:cNvSpPr>
          <p:nvPr/>
        </p:nvSpPr>
        <p:spPr bwMode="auto">
          <a:xfrm>
            <a:off x="7924800" y="3416536"/>
            <a:ext cx="0" cy="3013075"/>
          </a:xfrm>
          <a:prstGeom prst="line">
            <a:avLst/>
          </a:prstGeom>
          <a:ln w="76200">
            <a:headEnd/>
            <a:tailEnd type="triangle" w="med" len="med"/>
          </a:ln>
          <a:effectLst>
            <a:outerShdw blurRad="50800" dist="63500" sx="102000" sy="102000" algn="l" rotWithShape="0">
              <a:schemeClr val="accent1">
                <a:lumMod val="75000"/>
                <a:alpha val="68000"/>
              </a:schemeClr>
            </a:outerShdw>
          </a:effectLst>
        </p:spPr>
        <p:style>
          <a:lnRef idx="3">
            <a:schemeClr val="accent2"/>
          </a:lnRef>
          <a:fillRef idx="0">
            <a:schemeClr val="accent2"/>
          </a:fillRef>
          <a:effectRef idx="2">
            <a:schemeClr val="accent2"/>
          </a:effectRef>
          <a:fontRef idx="minor">
            <a:schemeClr val="tx1"/>
          </a:fontRef>
        </p:style>
        <p:txBody>
          <a:bodyPr/>
          <a:lstStyle/>
          <a:p>
            <a:endParaRPr lang="en-US"/>
          </a:p>
        </p:txBody>
      </p:sp>
      <p:sp>
        <p:nvSpPr>
          <p:cNvPr id="70687" name="Line 31"/>
          <p:cNvSpPr>
            <a:spLocks noChangeShapeType="1"/>
          </p:cNvSpPr>
          <p:nvPr/>
        </p:nvSpPr>
        <p:spPr bwMode="auto">
          <a:xfrm>
            <a:off x="4171950" y="3416536"/>
            <a:ext cx="0" cy="3013075"/>
          </a:xfrm>
          <a:prstGeom prst="line">
            <a:avLst/>
          </a:prstGeom>
          <a:ln w="76200">
            <a:headEnd type="triangle" w="med" len="med"/>
            <a:tailEnd/>
          </a:ln>
          <a:effectLst>
            <a:outerShdw blurRad="50800" dist="63500" sx="102000" sy="102000" algn="l" rotWithShape="0">
              <a:schemeClr val="accent1">
                <a:lumMod val="75000"/>
                <a:alpha val="68000"/>
              </a:schemeClr>
            </a:outerShdw>
          </a:effectLst>
        </p:spPr>
        <p:style>
          <a:lnRef idx="3">
            <a:schemeClr val="accent2"/>
          </a:lnRef>
          <a:fillRef idx="0">
            <a:schemeClr val="accent2"/>
          </a:fillRef>
          <a:effectRef idx="2">
            <a:schemeClr val="accent2"/>
          </a:effectRef>
          <a:fontRef idx="minor">
            <a:schemeClr val="tx1"/>
          </a:fontRef>
        </p:style>
        <p:txBody>
          <a:bodyPr/>
          <a:lstStyle/>
          <a:p>
            <a:endParaRPr lang="en-US"/>
          </a:p>
        </p:txBody>
      </p:sp>
      <p:sp>
        <p:nvSpPr>
          <p:cNvPr id="31767" name="AutoShape 33"/>
          <p:cNvSpPr>
            <a:spLocks noChangeArrowheads="1"/>
          </p:cNvSpPr>
          <p:nvPr/>
        </p:nvSpPr>
        <p:spPr bwMode="auto">
          <a:xfrm>
            <a:off x="8448675" y="2197100"/>
            <a:ext cx="368300" cy="488950"/>
          </a:xfrm>
          <a:prstGeom prst="can">
            <a:avLst>
              <a:gd name="adj" fmla="val 33190"/>
            </a:avLst>
          </a:prstGeom>
          <a:solidFill>
            <a:schemeClr val="accent1"/>
          </a:solidFill>
          <a:ln w="9525">
            <a:solidFill>
              <a:schemeClr val="tx1"/>
            </a:solidFill>
            <a:round/>
            <a:headEnd/>
            <a:tailEnd/>
          </a:ln>
        </p:spPr>
        <p:txBody>
          <a:bodyPr wrap="none" anchor="ctr"/>
          <a:lstStyle/>
          <a:p>
            <a:pPr algn="ctr"/>
            <a:r>
              <a:rPr lang="en-US" sz="1200"/>
              <a:t>IOP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0686"/>
                                        </p:tgtEl>
                                        <p:attrNameLst>
                                          <p:attrName>style.visibility</p:attrName>
                                        </p:attrNameLst>
                                      </p:cBhvr>
                                      <p:to>
                                        <p:strVal val="visible"/>
                                      </p:to>
                                    </p:set>
                                    <p:animEffect transition="in" filter="slide(fromTop)">
                                      <p:cBhvr>
                                        <p:cTn id="7" dur="3000"/>
                                        <p:tgtEl>
                                          <p:spTgt spid="70686"/>
                                        </p:tgtEl>
                                      </p:cBhvr>
                                    </p:animEffect>
                                  </p:childTnLst>
                                  <p:subTnLst>
                                    <p:set>
                                      <p:cBhvr override="childStyle">
                                        <p:cTn dur="1" fill="hold" display="0" masterRel="sameClick" afterEffect="1">
                                          <p:stCondLst>
                                            <p:cond evt="end" delay="0">
                                              <p:tn val="5"/>
                                            </p:cond>
                                          </p:stCondLst>
                                        </p:cTn>
                                        <p:tgtEl>
                                          <p:spTgt spid="70686"/>
                                        </p:tgtEl>
                                        <p:attrNameLst>
                                          <p:attrName>style.visibility</p:attrName>
                                        </p:attrNameLst>
                                      </p:cBhvr>
                                      <p:to>
                                        <p:strVal val="hidden"/>
                                      </p:to>
                                    </p:set>
                                  </p:subTnLst>
                                </p:cTn>
                              </p:par>
                            </p:childTnLst>
                          </p:cTn>
                        </p:par>
                        <p:par>
                          <p:cTn id="8" fill="hold">
                            <p:stCondLst>
                              <p:cond delay="3000"/>
                            </p:stCondLst>
                            <p:childTnLst>
                              <p:par>
                                <p:cTn id="9" presetID="12" presetClass="entr" presetSubtype="4" fill="hold" grpId="0" nodeType="afterEffect">
                                  <p:stCondLst>
                                    <p:cond delay="0"/>
                                  </p:stCondLst>
                                  <p:childTnLst>
                                    <p:set>
                                      <p:cBhvr>
                                        <p:cTn id="10" dur="1" fill="hold">
                                          <p:stCondLst>
                                            <p:cond delay="0"/>
                                          </p:stCondLst>
                                        </p:cTn>
                                        <p:tgtEl>
                                          <p:spTgt spid="70687"/>
                                        </p:tgtEl>
                                        <p:attrNameLst>
                                          <p:attrName>style.visibility</p:attrName>
                                        </p:attrNameLst>
                                      </p:cBhvr>
                                      <p:to>
                                        <p:strVal val="visible"/>
                                      </p:to>
                                    </p:set>
                                    <p:animEffect transition="in" filter="slide(fromBottom)">
                                      <p:cBhvr>
                                        <p:cTn id="11" dur="3000"/>
                                        <p:tgtEl>
                                          <p:spTgt spid="70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86" grpId="0" animBg="1"/>
      <p:bldP spid="7068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pPr eaLnBrk="1" hangingPunct="1">
              <a:defRPr/>
            </a:pPr>
            <a:r>
              <a:rPr lang="en-US" dirty="0"/>
              <a:t>Example Embedded OS</a:t>
            </a:r>
          </a:p>
        </p:txBody>
      </p:sp>
      <p:sp>
        <p:nvSpPr>
          <p:cNvPr id="38" name="Date Placeholder 37"/>
          <p:cNvSpPr>
            <a:spLocks noGrp="1"/>
          </p:cNvSpPr>
          <p:nvPr>
            <p:ph type="dt" sz="half" idx="10"/>
          </p:nvPr>
        </p:nvSpPr>
        <p:spPr/>
        <p:txBody>
          <a:bodyPr/>
          <a:lstStyle/>
          <a:p>
            <a:r>
              <a:rPr lang="en-US"/>
              <a:t>11 June 2024</a:t>
            </a:r>
          </a:p>
        </p:txBody>
      </p:sp>
      <p:sp>
        <p:nvSpPr>
          <p:cNvPr id="37" name="Footer Placeholder 36"/>
          <p:cNvSpPr>
            <a:spLocks noGrp="1"/>
          </p:cNvSpPr>
          <p:nvPr>
            <p:ph type="ftr" sz="quarter" idx="11"/>
          </p:nvPr>
        </p:nvSpPr>
        <p:spPr/>
        <p:txBody>
          <a:bodyPr/>
          <a:lstStyle/>
          <a:p>
            <a:r>
              <a:rPr lang="en-US"/>
              <a:t>Cyber Tractor Challenge - VT and Lab</a:t>
            </a:r>
          </a:p>
        </p:txBody>
      </p:sp>
      <p:sp>
        <p:nvSpPr>
          <p:cNvPr id="39" name="Slide Number Placeholder 38"/>
          <p:cNvSpPr>
            <a:spLocks noGrp="1"/>
          </p:cNvSpPr>
          <p:nvPr>
            <p:ph type="sldNum" sz="quarter" idx="12"/>
          </p:nvPr>
        </p:nvSpPr>
        <p:spPr/>
        <p:txBody>
          <a:bodyPr/>
          <a:lstStyle/>
          <a:p>
            <a:fld id="{BE0B90C5-6C8E-42AB-9CDB-3C4737287965}" type="slidenum">
              <a:rPr lang="en-US" smtClean="0"/>
              <a:pPr/>
              <a:t>49</a:t>
            </a:fld>
            <a:endParaRPr lang="en-US"/>
          </a:p>
        </p:txBody>
      </p:sp>
      <p:grpSp>
        <p:nvGrpSpPr>
          <p:cNvPr id="3" name="Group 2">
            <a:extLst>
              <a:ext uri="{FF2B5EF4-FFF2-40B4-BE49-F238E27FC236}">
                <a16:creationId xmlns:a16="http://schemas.microsoft.com/office/drawing/2014/main" id="{B3C27333-4194-0E60-336F-D60EC2EC1522}"/>
              </a:ext>
            </a:extLst>
          </p:cNvPr>
          <p:cNvGrpSpPr/>
          <p:nvPr/>
        </p:nvGrpSpPr>
        <p:grpSpPr>
          <a:xfrm>
            <a:off x="1691309" y="1396448"/>
            <a:ext cx="8809382" cy="4903304"/>
            <a:chOff x="2209800" y="1981200"/>
            <a:chExt cx="7772400" cy="4038600"/>
          </a:xfrm>
        </p:grpSpPr>
        <p:sp>
          <p:nvSpPr>
            <p:cNvPr id="32772" name="Rectangle 4"/>
            <p:cNvSpPr>
              <a:spLocks noChangeArrowheads="1"/>
            </p:cNvSpPr>
            <p:nvPr/>
          </p:nvSpPr>
          <p:spPr bwMode="auto">
            <a:xfrm>
              <a:off x="2209800" y="1981200"/>
              <a:ext cx="7772400" cy="4038600"/>
            </a:xfrm>
            <a:prstGeom prst="rect">
              <a:avLst/>
            </a:prstGeom>
            <a:solidFill>
              <a:schemeClr val="folHlink"/>
            </a:solidFill>
            <a:ln w="28575">
              <a:solidFill>
                <a:schemeClr val="tx1"/>
              </a:solidFill>
              <a:miter lim="800000"/>
              <a:headEnd/>
              <a:tailEnd/>
            </a:ln>
          </p:spPr>
          <p:txBody>
            <a:bodyPr wrap="none" anchor="ctr"/>
            <a:lstStyle/>
            <a:p>
              <a:endParaRPr lang="en-US"/>
            </a:p>
          </p:txBody>
        </p:sp>
        <p:sp>
          <p:nvSpPr>
            <p:cNvPr id="32773" name="Rectangle 5"/>
            <p:cNvSpPr>
              <a:spLocks noChangeArrowheads="1"/>
            </p:cNvSpPr>
            <p:nvPr/>
          </p:nvSpPr>
          <p:spPr bwMode="auto">
            <a:xfrm>
              <a:off x="2307597" y="2069563"/>
              <a:ext cx="7576807" cy="3861875"/>
            </a:xfrm>
            <a:prstGeom prst="rect">
              <a:avLst/>
            </a:prstGeom>
            <a:solidFill>
              <a:srgbClr val="C0C0C0"/>
            </a:solidFill>
            <a:ln w="28575">
              <a:solidFill>
                <a:schemeClr val="tx1"/>
              </a:solidFill>
              <a:miter lim="800000"/>
              <a:headEnd/>
              <a:tailEnd/>
            </a:ln>
          </p:spPr>
          <p:txBody>
            <a:bodyPr wrap="none" anchor="ctr"/>
            <a:lstStyle/>
            <a:p>
              <a:endParaRPr lang="en-US"/>
            </a:p>
          </p:txBody>
        </p:sp>
        <p:sp>
          <p:nvSpPr>
            <p:cNvPr id="32774" name="Text Box 6"/>
            <p:cNvSpPr txBox="1">
              <a:spLocks noChangeArrowheads="1"/>
            </p:cNvSpPr>
            <p:nvPr/>
          </p:nvSpPr>
          <p:spPr bwMode="auto">
            <a:xfrm>
              <a:off x="2592969" y="4351053"/>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dirty="0">
                  <a:solidFill>
                    <a:schemeClr val="bg2"/>
                  </a:solidFill>
                  <a:latin typeface="Times New Roman" pitchFamily="18" charset="0"/>
                </a:rPr>
                <a:t>Power Management</a:t>
              </a:r>
              <a:endParaRPr lang="en-US" sz="2400" dirty="0">
                <a:solidFill>
                  <a:schemeClr val="bg2"/>
                </a:solidFill>
                <a:latin typeface="Times New Roman" pitchFamily="18" charset="0"/>
              </a:endParaRPr>
            </a:p>
          </p:txBody>
        </p:sp>
        <p:sp>
          <p:nvSpPr>
            <p:cNvPr id="32775" name="Text Box 7"/>
            <p:cNvSpPr txBox="1">
              <a:spLocks noChangeArrowheads="1"/>
            </p:cNvSpPr>
            <p:nvPr/>
          </p:nvSpPr>
          <p:spPr bwMode="auto">
            <a:xfrm>
              <a:off x="3173321" y="4351053"/>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Timing Management</a:t>
              </a:r>
              <a:endParaRPr lang="en-US" sz="2400">
                <a:solidFill>
                  <a:schemeClr val="bg2"/>
                </a:solidFill>
                <a:latin typeface="Times New Roman" pitchFamily="18" charset="0"/>
              </a:endParaRPr>
            </a:p>
          </p:txBody>
        </p:sp>
        <p:sp>
          <p:nvSpPr>
            <p:cNvPr id="32776" name="Text Box 8"/>
            <p:cNvSpPr txBox="1">
              <a:spLocks noChangeArrowheads="1"/>
            </p:cNvSpPr>
            <p:nvPr/>
          </p:nvSpPr>
          <p:spPr bwMode="auto">
            <a:xfrm>
              <a:off x="6679422" y="4345259"/>
              <a:ext cx="2918007"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dirty="0">
                  <a:solidFill>
                    <a:schemeClr val="bg2"/>
                  </a:solidFill>
                  <a:latin typeface="Times New Roman" pitchFamily="18" charset="0"/>
                </a:rPr>
                <a:t>Network Comm</a:t>
              </a:r>
              <a:endParaRPr lang="en-US" sz="2400" dirty="0">
                <a:solidFill>
                  <a:schemeClr val="bg2"/>
                </a:solidFill>
                <a:latin typeface="Times New Roman" pitchFamily="18" charset="0"/>
              </a:endParaRPr>
            </a:p>
          </p:txBody>
        </p:sp>
        <p:sp>
          <p:nvSpPr>
            <p:cNvPr id="32777" name="Text Box 9"/>
            <p:cNvSpPr txBox="1">
              <a:spLocks noChangeArrowheads="1"/>
            </p:cNvSpPr>
            <p:nvPr/>
          </p:nvSpPr>
          <p:spPr bwMode="auto">
            <a:xfrm>
              <a:off x="3753673"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Analog Input</a:t>
              </a:r>
              <a:endParaRPr lang="en-US" sz="2400">
                <a:solidFill>
                  <a:schemeClr val="bg2"/>
                </a:solidFill>
                <a:latin typeface="Times New Roman" pitchFamily="18" charset="0"/>
              </a:endParaRPr>
            </a:p>
          </p:txBody>
        </p:sp>
        <p:sp>
          <p:nvSpPr>
            <p:cNvPr id="32778" name="Text Box 10"/>
            <p:cNvSpPr txBox="1">
              <a:spLocks noChangeArrowheads="1"/>
            </p:cNvSpPr>
            <p:nvPr/>
          </p:nvSpPr>
          <p:spPr bwMode="auto">
            <a:xfrm>
              <a:off x="4334025"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Logic Input</a:t>
              </a:r>
              <a:endParaRPr lang="en-US" sz="2400">
                <a:solidFill>
                  <a:schemeClr val="bg2"/>
                </a:solidFill>
                <a:latin typeface="Times New Roman" pitchFamily="18" charset="0"/>
              </a:endParaRPr>
            </a:p>
          </p:txBody>
        </p:sp>
        <p:sp>
          <p:nvSpPr>
            <p:cNvPr id="32779" name="Text Box 11"/>
            <p:cNvSpPr txBox="1">
              <a:spLocks noChangeArrowheads="1"/>
            </p:cNvSpPr>
            <p:nvPr/>
          </p:nvSpPr>
          <p:spPr bwMode="auto">
            <a:xfrm>
              <a:off x="4914378" y="4345259"/>
              <a:ext cx="559523"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Power Driver</a:t>
              </a:r>
              <a:endParaRPr lang="en-US" sz="2400">
                <a:solidFill>
                  <a:schemeClr val="bg2"/>
                </a:solidFill>
                <a:latin typeface="Times New Roman" pitchFamily="18" charset="0"/>
              </a:endParaRPr>
            </a:p>
          </p:txBody>
        </p:sp>
        <p:sp>
          <p:nvSpPr>
            <p:cNvPr id="32780" name="Text Box 12"/>
            <p:cNvSpPr txBox="1">
              <a:spLocks noChangeArrowheads="1"/>
            </p:cNvSpPr>
            <p:nvPr/>
          </p:nvSpPr>
          <p:spPr bwMode="auto">
            <a:xfrm>
              <a:off x="6076687" y="4345259"/>
              <a:ext cx="559523"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Non-Volatile Memory</a:t>
              </a:r>
              <a:endParaRPr lang="en-US" sz="2400">
                <a:solidFill>
                  <a:schemeClr val="bg2"/>
                </a:solidFill>
                <a:latin typeface="Times New Roman" pitchFamily="18" charset="0"/>
              </a:endParaRPr>
            </a:p>
          </p:txBody>
        </p:sp>
        <p:sp>
          <p:nvSpPr>
            <p:cNvPr id="32781" name="Text Box 13"/>
            <p:cNvSpPr txBox="1">
              <a:spLocks noChangeArrowheads="1"/>
            </p:cNvSpPr>
            <p:nvPr/>
          </p:nvSpPr>
          <p:spPr bwMode="auto">
            <a:xfrm>
              <a:off x="6903600" y="4553853"/>
              <a:ext cx="402745"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Fault Management</a:t>
              </a:r>
              <a:endParaRPr lang="en-US" dirty="0">
                <a:solidFill>
                  <a:schemeClr val="bg2"/>
                </a:solidFill>
                <a:latin typeface="Times New Roman" pitchFamily="18" charset="0"/>
              </a:endParaRPr>
            </a:p>
          </p:txBody>
        </p:sp>
        <p:sp>
          <p:nvSpPr>
            <p:cNvPr id="32782" name="Text Box 14"/>
            <p:cNvSpPr txBox="1">
              <a:spLocks noChangeArrowheads="1"/>
            </p:cNvSpPr>
            <p:nvPr/>
          </p:nvSpPr>
          <p:spPr bwMode="auto">
            <a:xfrm>
              <a:off x="7355700" y="4553853"/>
              <a:ext cx="364751"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a:solidFill>
                    <a:schemeClr val="bg2"/>
                  </a:solidFill>
                  <a:latin typeface="Times New Roman" pitchFamily="18" charset="0"/>
                </a:rPr>
                <a:t>Diagnostics</a:t>
              </a:r>
              <a:endParaRPr lang="en-US">
                <a:solidFill>
                  <a:schemeClr val="bg2"/>
                </a:solidFill>
                <a:latin typeface="Times New Roman" pitchFamily="18" charset="0"/>
              </a:endParaRPr>
            </a:p>
          </p:txBody>
        </p:sp>
        <p:sp>
          <p:nvSpPr>
            <p:cNvPr id="32783" name="Text Box 15"/>
            <p:cNvSpPr txBox="1">
              <a:spLocks noChangeArrowheads="1"/>
            </p:cNvSpPr>
            <p:nvPr/>
          </p:nvSpPr>
          <p:spPr bwMode="auto">
            <a:xfrm>
              <a:off x="7769806" y="4553853"/>
              <a:ext cx="364751"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Manufacturer Test</a:t>
              </a:r>
              <a:endParaRPr lang="en-US" dirty="0">
                <a:solidFill>
                  <a:schemeClr val="bg2"/>
                </a:solidFill>
                <a:latin typeface="Times New Roman" pitchFamily="18" charset="0"/>
              </a:endParaRPr>
            </a:p>
          </p:txBody>
        </p:sp>
        <p:sp>
          <p:nvSpPr>
            <p:cNvPr id="32784" name="Text Box 16"/>
            <p:cNvSpPr txBox="1">
              <a:spLocks noChangeArrowheads="1"/>
            </p:cNvSpPr>
            <p:nvPr/>
          </p:nvSpPr>
          <p:spPr bwMode="auto">
            <a:xfrm>
              <a:off x="8183912" y="4553853"/>
              <a:ext cx="364751"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Re-Programming</a:t>
              </a:r>
              <a:endParaRPr lang="en-US" dirty="0">
                <a:solidFill>
                  <a:schemeClr val="bg2"/>
                </a:solidFill>
                <a:latin typeface="Times New Roman" pitchFamily="18" charset="0"/>
              </a:endParaRPr>
            </a:p>
          </p:txBody>
        </p:sp>
        <p:sp>
          <p:nvSpPr>
            <p:cNvPr id="32785" name="Text Box 17"/>
            <p:cNvSpPr txBox="1">
              <a:spLocks noChangeArrowheads="1"/>
            </p:cNvSpPr>
            <p:nvPr/>
          </p:nvSpPr>
          <p:spPr bwMode="auto">
            <a:xfrm>
              <a:off x="5496332"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Specialty I/O Drivers</a:t>
              </a:r>
              <a:endParaRPr lang="en-US" sz="2400">
                <a:solidFill>
                  <a:schemeClr val="bg2"/>
                </a:solidFill>
                <a:latin typeface="Times New Roman" pitchFamily="18" charset="0"/>
              </a:endParaRPr>
            </a:p>
          </p:txBody>
        </p:sp>
        <p:grpSp>
          <p:nvGrpSpPr>
            <p:cNvPr id="32786" name="Group 18"/>
            <p:cNvGrpSpPr>
              <a:grpSpLocks/>
            </p:cNvGrpSpPr>
            <p:nvPr/>
          </p:nvGrpSpPr>
          <p:grpSpPr bwMode="auto">
            <a:xfrm>
              <a:off x="2597780" y="3211033"/>
              <a:ext cx="5117533" cy="1053107"/>
              <a:chOff x="1200" y="2112"/>
              <a:chExt cx="3456" cy="576"/>
            </a:xfrm>
          </p:grpSpPr>
          <p:sp>
            <p:nvSpPr>
              <p:cNvPr id="32804" name="Text Box 19"/>
              <p:cNvSpPr txBox="1">
                <a:spLocks noChangeArrowheads="1"/>
              </p:cNvSpPr>
              <p:nvPr/>
            </p:nvSpPr>
            <p:spPr bwMode="auto">
              <a:xfrm>
                <a:off x="1200" y="2112"/>
                <a:ext cx="3264" cy="44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lstStyle/>
              <a:p>
                <a:pPr algn="ctr" eaLnBrk="0" hangingPunct="0">
                  <a:spcBef>
                    <a:spcPct val="50000"/>
                  </a:spcBef>
                </a:pPr>
                <a:r>
                  <a:rPr lang="en-US" sz="1400" b="1" dirty="0">
                    <a:solidFill>
                      <a:schemeClr val="bg2"/>
                    </a:solidFill>
                    <a:latin typeface="Times New Roman" pitchFamily="18" charset="0"/>
                  </a:rPr>
                  <a:t>Task Management</a:t>
                </a:r>
                <a:endParaRPr lang="en-US" sz="1400" dirty="0">
                  <a:solidFill>
                    <a:schemeClr val="bg2"/>
                  </a:solidFill>
                  <a:latin typeface="Times New Roman" pitchFamily="18" charset="0"/>
                </a:endParaRPr>
              </a:p>
            </p:txBody>
          </p:sp>
          <p:sp>
            <p:nvSpPr>
              <p:cNvPr id="32805" name="Text Box 20"/>
              <p:cNvSpPr txBox="1">
                <a:spLocks noChangeArrowheads="1"/>
              </p:cNvSpPr>
              <p:nvPr/>
            </p:nvSpPr>
            <p:spPr bwMode="auto">
              <a:xfrm>
                <a:off x="1392" y="2352"/>
                <a:ext cx="3264" cy="336"/>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spcBef>
                    <a:spcPct val="50000"/>
                  </a:spcBef>
                </a:pPr>
                <a:r>
                  <a:rPr lang="en-US" sz="1400" b="1" dirty="0">
                    <a:solidFill>
                      <a:schemeClr val="bg2"/>
                    </a:solidFill>
                    <a:latin typeface="Times New Roman" pitchFamily="18" charset="0"/>
                  </a:rPr>
                  <a:t>Data Repository</a:t>
                </a:r>
                <a:endParaRPr lang="en-US" sz="1400" dirty="0">
                  <a:solidFill>
                    <a:schemeClr val="bg2"/>
                  </a:solidFill>
                  <a:latin typeface="Times New Roman" pitchFamily="18" charset="0"/>
                </a:endParaRPr>
              </a:p>
            </p:txBody>
          </p:sp>
        </p:grpSp>
        <p:grpSp>
          <p:nvGrpSpPr>
            <p:cNvPr id="32787" name="Group 21"/>
            <p:cNvGrpSpPr>
              <a:grpSpLocks/>
            </p:cNvGrpSpPr>
            <p:nvPr/>
          </p:nvGrpSpPr>
          <p:grpSpPr bwMode="auto">
            <a:xfrm>
              <a:off x="2586557" y="2244840"/>
              <a:ext cx="7007665" cy="858999"/>
              <a:chOff x="1194" y="1584"/>
              <a:chExt cx="3462" cy="470"/>
            </a:xfrm>
          </p:grpSpPr>
          <p:sp>
            <p:nvSpPr>
              <p:cNvPr id="32796" name="Text Box 22"/>
              <p:cNvSpPr txBox="1">
                <a:spLocks noChangeArrowheads="1"/>
              </p:cNvSpPr>
              <p:nvPr/>
            </p:nvSpPr>
            <p:spPr bwMode="auto">
              <a:xfrm>
                <a:off x="1194" y="1584"/>
                <a:ext cx="726"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dirty="0">
                    <a:solidFill>
                      <a:schemeClr val="bg2"/>
                    </a:solidFill>
                    <a:latin typeface="Times New Roman" pitchFamily="18" charset="0"/>
                  </a:rPr>
                  <a:t>Application</a:t>
                </a:r>
              </a:p>
              <a:p>
                <a:pPr algn="ctr" eaLnBrk="0" hangingPunct="0"/>
                <a:r>
                  <a:rPr lang="en-US" sz="1400" b="1" dirty="0">
                    <a:solidFill>
                      <a:schemeClr val="bg2"/>
                    </a:solidFill>
                    <a:latin typeface="Times New Roman" pitchFamily="18" charset="0"/>
                  </a:rPr>
                  <a:t>Component 1</a:t>
                </a:r>
              </a:p>
            </p:txBody>
          </p:sp>
          <p:sp>
            <p:nvSpPr>
              <p:cNvPr id="32797" name="Text Box 23"/>
              <p:cNvSpPr txBox="1">
                <a:spLocks noChangeArrowheads="1"/>
              </p:cNvSpPr>
              <p:nvPr/>
            </p:nvSpPr>
            <p:spPr bwMode="auto">
              <a:xfrm>
                <a:off x="1968" y="1584"/>
                <a:ext cx="720"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Application</a:t>
                </a:r>
              </a:p>
              <a:p>
                <a:pPr algn="ctr" eaLnBrk="0" hangingPunct="0"/>
                <a:r>
                  <a:rPr lang="en-US" sz="1400" b="1">
                    <a:solidFill>
                      <a:schemeClr val="bg2"/>
                    </a:solidFill>
                    <a:latin typeface="Times New Roman" pitchFamily="18" charset="0"/>
                  </a:rPr>
                  <a:t>Component 2</a:t>
                </a:r>
              </a:p>
            </p:txBody>
          </p:sp>
          <p:sp>
            <p:nvSpPr>
              <p:cNvPr id="32798" name="Text Box 24"/>
              <p:cNvSpPr txBox="1">
                <a:spLocks noChangeArrowheads="1"/>
              </p:cNvSpPr>
              <p:nvPr/>
            </p:nvSpPr>
            <p:spPr bwMode="auto">
              <a:xfrm>
                <a:off x="273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32799" name="Text Box 25"/>
              <p:cNvSpPr txBox="1">
                <a:spLocks noChangeArrowheads="1"/>
              </p:cNvSpPr>
              <p:nvPr/>
            </p:nvSpPr>
            <p:spPr bwMode="auto">
              <a:xfrm>
                <a:off x="3696" y="1584"/>
                <a:ext cx="960"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t"/>
              <a:lstStyle/>
              <a:p>
                <a:pPr algn="ctr" eaLnBrk="0" hangingPunct="0"/>
                <a:r>
                  <a:rPr lang="en-US" sz="1400" b="1" dirty="0">
                    <a:solidFill>
                      <a:schemeClr val="bg2"/>
                    </a:solidFill>
                    <a:latin typeface="Times New Roman" pitchFamily="18" charset="0"/>
                  </a:rPr>
                  <a:t>Application</a:t>
                </a:r>
              </a:p>
              <a:p>
                <a:pPr algn="ctr" eaLnBrk="0" hangingPunct="0"/>
                <a:r>
                  <a:rPr lang="en-US" sz="1400" b="1" dirty="0">
                    <a:solidFill>
                      <a:schemeClr val="bg2"/>
                    </a:solidFill>
                    <a:latin typeface="Times New Roman" pitchFamily="18" charset="0"/>
                  </a:rPr>
                  <a:t>Component N</a:t>
                </a:r>
              </a:p>
            </p:txBody>
          </p:sp>
          <p:sp>
            <p:nvSpPr>
              <p:cNvPr id="32800" name="Text Box 26"/>
              <p:cNvSpPr txBox="1">
                <a:spLocks noChangeArrowheads="1"/>
              </p:cNvSpPr>
              <p:nvPr/>
            </p:nvSpPr>
            <p:spPr bwMode="auto">
              <a:xfrm>
                <a:off x="297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32801" name="Text Box 27"/>
              <p:cNvSpPr txBox="1">
                <a:spLocks noChangeArrowheads="1"/>
              </p:cNvSpPr>
              <p:nvPr/>
            </p:nvSpPr>
            <p:spPr bwMode="auto">
              <a:xfrm>
                <a:off x="321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32802" name="Text Box 28"/>
              <p:cNvSpPr txBox="1">
                <a:spLocks noChangeArrowheads="1"/>
              </p:cNvSpPr>
              <p:nvPr/>
            </p:nvSpPr>
            <p:spPr bwMode="auto">
              <a:xfrm>
                <a:off x="345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grpSp>
        <p:sp>
          <p:nvSpPr>
            <p:cNvPr id="32793" name="Text Box 31"/>
            <p:cNvSpPr txBox="1">
              <a:spLocks noChangeArrowheads="1"/>
            </p:cNvSpPr>
            <p:nvPr/>
          </p:nvSpPr>
          <p:spPr bwMode="auto">
            <a:xfrm>
              <a:off x="8920990" y="4553852"/>
              <a:ext cx="333084" cy="119651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eaVert" lIns="0" tIns="91440" rIns="0" bIns="0"/>
            <a:lstStyle/>
            <a:p>
              <a:pPr eaLnBrk="0" hangingPunct="0">
                <a:spcBef>
                  <a:spcPct val="50000"/>
                </a:spcBef>
              </a:pPr>
              <a:r>
                <a:rPr lang="en-US" sz="1400" b="1" dirty="0">
                  <a:solidFill>
                    <a:schemeClr val="tx1"/>
                  </a:solidFill>
                  <a:latin typeface="Times New Roman" pitchFamily="18" charset="0"/>
                </a:rPr>
                <a:t>Extended T.P.</a:t>
              </a:r>
              <a:endParaRPr lang="en-US" sz="2400" b="1" dirty="0">
                <a:solidFill>
                  <a:schemeClr val="tx1"/>
                </a:solidFill>
                <a:latin typeface="Times New Roman" pitchFamily="18" charset="0"/>
              </a:endParaRPr>
            </a:p>
          </p:txBody>
        </p:sp>
        <p:sp>
          <p:nvSpPr>
            <p:cNvPr id="32794" name="Text Box 32"/>
            <p:cNvSpPr txBox="1">
              <a:spLocks noChangeArrowheads="1"/>
            </p:cNvSpPr>
            <p:nvPr/>
          </p:nvSpPr>
          <p:spPr bwMode="auto">
            <a:xfrm rot="16200000">
              <a:off x="7761980" y="3256368"/>
              <a:ext cx="1062991" cy="960731"/>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eaVert" lIns="0" tIns="91440" rIns="0" bIns="0" anchor="ctr"/>
            <a:lstStyle/>
            <a:p>
              <a:pPr eaLnBrk="0" hangingPunct="0">
                <a:spcBef>
                  <a:spcPct val="50000"/>
                </a:spcBef>
              </a:pPr>
              <a:r>
                <a:rPr lang="en-US" sz="1400" b="1" dirty="0">
                  <a:solidFill>
                    <a:schemeClr val="tx1"/>
                  </a:solidFill>
                  <a:latin typeface="Times New Roman" pitchFamily="18" charset="0"/>
                </a:rPr>
                <a:t>VI Engine</a:t>
              </a:r>
            </a:p>
          </p:txBody>
        </p:sp>
        <p:sp>
          <p:nvSpPr>
            <p:cNvPr id="32795" name="Text Box 33"/>
            <p:cNvSpPr txBox="1">
              <a:spLocks noChangeArrowheads="1"/>
            </p:cNvSpPr>
            <p:nvPr/>
          </p:nvSpPr>
          <p:spPr bwMode="auto">
            <a:xfrm>
              <a:off x="8622621" y="2787601"/>
              <a:ext cx="946996" cy="30187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eaLnBrk="0" hangingPunct="0">
                <a:spcBef>
                  <a:spcPct val="50000"/>
                </a:spcBef>
              </a:pPr>
              <a:r>
                <a:rPr lang="en-US" sz="1200" b="1" dirty="0">
                  <a:solidFill>
                    <a:schemeClr val="tx1"/>
                  </a:solidFill>
                  <a:latin typeface="Times New Roman" pitchFamily="18" charset="0"/>
                </a:rPr>
                <a:t>Object Pool</a:t>
              </a:r>
            </a:p>
          </p:txBody>
        </p:sp>
        <p:sp>
          <p:nvSpPr>
            <p:cNvPr id="40" name="Text Box 16"/>
            <p:cNvSpPr txBox="1">
              <a:spLocks noChangeArrowheads="1"/>
            </p:cNvSpPr>
            <p:nvPr/>
          </p:nvSpPr>
          <p:spPr bwMode="auto">
            <a:xfrm>
              <a:off x="8598017" y="4553853"/>
              <a:ext cx="273620"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Transport Prot.</a:t>
              </a:r>
              <a:endParaRPr lang="en-US" dirty="0">
                <a:solidFill>
                  <a:schemeClr val="bg2"/>
                </a:solidFill>
                <a:latin typeface="Times New Roman" pitchFamily="18" charset="0"/>
              </a:endParaRPr>
            </a:p>
          </p:txBody>
        </p:sp>
        <p:sp>
          <p:nvSpPr>
            <p:cNvPr id="41" name="Text Box 33"/>
            <p:cNvSpPr txBox="1">
              <a:spLocks noChangeArrowheads="1"/>
            </p:cNvSpPr>
            <p:nvPr/>
          </p:nvSpPr>
          <p:spPr bwMode="auto">
            <a:xfrm>
              <a:off x="8871637" y="3205237"/>
              <a:ext cx="725792" cy="106196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eaLnBrk="0" hangingPunct="0">
                <a:spcBef>
                  <a:spcPct val="50000"/>
                </a:spcBef>
              </a:pPr>
              <a:r>
                <a:rPr lang="en-US" sz="1200" b="1" dirty="0">
                  <a:solidFill>
                    <a:schemeClr val="tx1"/>
                  </a:solidFill>
                  <a:latin typeface="Times New Roman" pitchFamily="18" charset="0"/>
                </a:rPr>
                <a:t>File System Driver</a:t>
              </a:r>
              <a:endParaRPr lang="en-US" sz="2000" b="1" dirty="0">
                <a:solidFill>
                  <a:schemeClr val="tx1"/>
                </a:solidFill>
                <a:latin typeface="Times New Roman" pitchFamily="18" charset="0"/>
              </a:endParaRPr>
            </a:p>
          </p:txBody>
        </p:sp>
        <p:sp>
          <p:nvSpPr>
            <p:cNvPr id="42" name="Text Box 33"/>
            <p:cNvSpPr txBox="1">
              <a:spLocks noChangeArrowheads="1"/>
            </p:cNvSpPr>
            <p:nvPr/>
          </p:nvSpPr>
          <p:spPr bwMode="auto">
            <a:xfrm>
              <a:off x="7655809" y="2790580"/>
              <a:ext cx="942208" cy="30187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eaLnBrk="0" hangingPunct="0">
                <a:spcBef>
                  <a:spcPct val="50000"/>
                </a:spcBef>
              </a:pPr>
              <a:r>
                <a:rPr lang="en-US" sz="1200" b="1" dirty="0">
                  <a:solidFill>
                    <a:schemeClr val="tx1"/>
                  </a:solidFill>
                  <a:latin typeface="Times New Roman" pitchFamily="18" charset="0"/>
                </a:rPr>
                <a:t>UI Logic</a:t>
              </a:r>
              <a:endParaRPr lang="en-US" sz="2000" b="1" dirty="0">
                <a:solidFill>
                  <a:schemeClr val="tx1"/>
                </a:solidFill>
                <a:latin typeface="Times New Roman" pitchFamily="18" charset="0"/>
              </a:endParaRPr>
            </a:p>
          </p:txBody>
        </p:sp>
      </p:grpSp>
      <p:pic>
        <p:nvPicPr>
          <p:cNvPr id="2" name="Graphic 1" descr="Bullseye with solid fill">
            <a:extLst>
              <a:ext uri="{FF2B5EF4-FFF2-40B4-BE49-F238E27FC236}">
                <a16:creationId xmlns:a16="http://schemas.microsoft.com/office/drawing/2014/main" id="{4CB25D36-1B19-7280-87C5-5D3BD69813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24470" y="1"/>
            <a:ext cx="1139371" cy="113937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Agenda</a:t>
            </a:r>
          </a:p>
        </p:txBody>
      </p:sp>
      <p:sp>
        <p:nvSpPr>
          <p:cNvPr id="4" name="Date Placeholder 3"/>
          <p:cNvSpPr>
            <a:spLocks noGrp="1"/>
          </p:cNvSpPr>
          <p:nvPr>
            <p:ph type="dt" sz="half" idx="10"/>
          </p:nvPr>
        </p:nvSpPr>
        <p:spPr/>
        <p:txBody>
          <a:bodyPr/>
          <a:lstStyle/>
          <a:p>
            <a:r>
              <a:rPr lang="en-US"/>
              <a:t>11 June 2024</a:t>
            </a:r>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5</a:t>
            </a:fld>
            <a:endParaRPr lang="en-US"/>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a:p>
            <a:endParaRPr lang="en-US" dirty="0"/>
          </a:p>
        </p:txBody>
      </p:sp>
      <p:grpSp>
        <p:nvGrpSpPr>
          <p:cNvPr id="8" name="Group 7"/>
          <p:cNvGrpSpPr/>
          <p:nvPr/>
        </p:nvGrpSpPr>
        <p:grpSpPr>
          <a:xfrm>
            <a:off x="221974" y="1330568"/>
            <a:ext cx="11748052" cy="533400"/>
            <a:chOff x="-1302026" y="1295400"/>
            <a:chExt cx="11748052" cy="533400"/>
          </a:xfrm>
          <a:solidFill>
            <a:srgbClr val="008000"/>
          </a:solidFill>
        </p:grpSpPr>
        <p:sp>
          <p:nvSpPr>
            <p:cNvPr id="9" name="Isosceles Triangle 8"/>
            <p:cNvSpPr/>
            <p:nvPr/>
          </p:nvSpPr>
          <p:spPr>
            <a:xfrm rot="5400000">
              <a:off x="-13401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6200000">
              <a:off x="99507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ChangeArrowheads="1"/>
          </p:cNvSpPr>
          <p:nvPr/>
        </p:nvSpPr>
        <p:spPr bwMode="auto">
          <a:xfrm>
            <a:off x="8767634" y="2955925"/>
            <a:ext cx="650875" cy="577850"/>
          </a:xfrm>
          <a:prstGeom prst="flowChartMagneticDisk">
            <a:avLst/>
          </a:prstGeom>
          <a:ln>
            <a:headEnd/>
            <a:tailEnd/>
          </a:ln>
        </p:spPr>
        <p:style>
          <a:lnRef idx="1">
            <a:schemeClr val="accent6"/>
          </a:lnRef>
          <a:fillRef idx="2">
            <a:schemeClr val="accent6"/>
          </a:fillRef>
          <a:effectRef idx="1">
            <a:schemeClr val="accent6"/>
          </a:effectRef>
          <a:fontRef idx="minor">
            <a:schemeClr val="dk1"/>
          </a:fontRef>
        </p:style>
        <p:txBody>
          <a:bodyPr wrap="none" lIns="0" anchor="ctr"/>
          <a:lstStyle/>
          <a:p>
            <a:endParaRPr lang="en-US">
              <a:latin typeface="Verdana" pitchFamily="34" charset="0"/>
              <a:ea typeface="Verdana" pitchFamily="34" charset="0"/>
              <a:cs typeface="Verdana" pitchFamily="34" charset="0"/>
            </a:endParaRPr>
          </a:p>
        </p:txBody>
      </p:sp>
      <p:sp>
        <p:nvSpPr>
          <p:cNvPr id="33795" name="AutoShape 3"/>
          <p:cNvSpPr>
            <a:spLocks noChangeArrowheads="1"/>
          </p:cNvSpPr>
          <p:nvPr/>
        </p:nvSpPr>
        <p:spPr bwMode="auto">
          <a:xfrm>
            <a:off x="8767634" y="1930400"/>
            <a:ext cx="650875" cy="577850"/>
          </a:xfrm>
          <a:prstGeom prst="flowChartMagneticDisk">
            <a:avLst/>
          </a:prstGeom>
          <a:ln>
            <a:headEnd/>
            <a:tailEnd/>
          </a:ln>
        </p:spPr>
        <p:style>
          <a:lnRef idx="1">
            <a:schemeClr val="accent6"/>
          </a:lnRef>
          <a:fillRef idx="2">
            <a:schemeClr val="accent6"/>
          </a:fillRef>
          <a:effectRef idx="1">
            <a:schemeClr val="accent6"/>
          </a:effectRef>
          <a:fontRef idx="minor">
            <a:schemeClr val="dk1"/>
          </a:fontRef>
        </p:style>
        <p:txBody>
          <a:bodyPr wrap="none" lIns="0" anchor="ctr"/>
          <a:lstStyle/>
          <a:p>
            <a:endParaRPr lang="en-US">
              <a:latin typeface="Verdana" pitchFamily="34" charset="0"/>
              <a:ea typeface="Verdana" pitchFamily="34" charset="0"/>
              <a:cs typeface="Verdana" pitchFamily="34" charset="0"/>
            </a:endParaRPr>
          </a:p>
        </p:txBody>
      </p:sp>
      <p:sp>
        <p:nvSpPr>
          <p:cNvPr id="33796" name="Rectangle 4"/>
          <p:cNvSpPr>
            <a:spLocks noGrp="1" noChangeArrowheads="1"/>
          </p:cNvSpPr>
          <p:nvPr>
            <p:ph type="title"/>
          </p:nvPr>
        </p:nvSpPr>
        <p:spPr/>
        <p:txBody>
          <a:bodyPr/>
          <a:lstStyle/>
          <a:p>
            <a:pPr eaLnBrk="1" hangingPunct="1"/>
            <a:r>
              <a:rPr lang="en-US"/>
              <a:t>VT to VI Communication</a:t>
            </a:r>
          </a:p>
        </p:txBody>
      </p:sp>
      <p:sp>
        <p:nvSpPr>
          <p:cNvPr id="61" name="Date Placeholder 60"/>
          <p:cNvSpPr>
            <a:spLocks noGrp="1"/>
          </p:cNvSpPr>
          <p:nvPr>
            <p:ph type="dt" sz="half" idx="10"/>
          </p:nvPr>
        </p:nvSpPr>
        <p:spPr/>
        <p:txBody>
          <a:bodyPr/>
          <a:lstStyle/>
          <a:p>
            <a:r>
              <a:rPr lang="en-US"/>
              <a:t>11 June 2024</a:t>
            </a:r>
          </a:p>
        </p:txBody>
      </p:sp>
      <p:sp>
        <p:nvSpPr>
          <p:cNvPr id="63" name="Footer Placeholder 62"/>
          <p:cNvSpPr>
            <a:spLocks noGrp="1"/>
          </p:cNvSpPr>
          <p:nvPr>
            <p:ph type="ftr" sz="quarter" idx="11"/>
          </p:nvPr>
        </p:nvSpPr>
        <p:spPr/>
        <p:txBody>
          <a:bodyPr/>
          <a:lstStyle/>
          <a:p>
            <a:r>
              <a:rPr lang="en-US"/>
              <a:t>Cyber Tractor Challenge - VT and Lab</a:t>
            </a:r>
          </a:p>
        </p:txBody>
      </p:sp>
      <p:sp>
        <p:nvSpPr>
          <p:cNvPr id="62" name="Slide Number Placeholder 61"/>
          <p:cNvSpPr>
            <a:spLocks noGrp="1"/>
          </p:cNvSpPr>
          <p:nvPr>
            <p:ph type="sldNum" sz="quarter" idx="12"/>
          </p:nvPr>
        </p:nvSpPr>
        <p:spPr/>
        <p:txBody>
          <a:bodyPr/>
          <a:lstStyle/>
          <a:p>
            <a:fld id="{BE0B90C5-6C8E-42AB-9CDB-3C4737287965}" type="slidenum">
              <a:rPr lang="en-US" smtClean="0"/>
              <a:pPr/>
              <a:t>50</a:t>
            </a:fld>
            <a:endParaRPr lang="en-US"/>
          </a:p>
        </p:txBody>
      </p:sp>
      <p:sp>
        <p:nvSpPr>
          <p:cNvPr id="33797" name="Rectangle 5"/>
          <p:cNvSpPr>
            <a:spLocks noChangeArrowheads="1"/>
          </p:cNvSpPr>
          <p:nvPr/>
        </p:nvSpPr>
        <p:spPr bwMode="auto">
          <a:xfrm>
            <a:off x="1691055" y="2646490"/>
            <a:ext cx="1670539" cy="1424353"/>
          </a:xfrm>
          <a:prstGeom prst="rect">
            <a:avLst/>
          </a:prstGeom>
          <a:solidFill>
            <a:schemeClr val="accent2">
              <a:lumMod val="50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a:latin typeface="Verdana" pitchFamily="34" charset="0"/>
              <a:ea typeface="Verdana" pitchFamily="34" charset="0"/>
              <a:cs typeface="Verdana" pitchFamily="34" charset="0"/>
            </a:endParaRPr>
          </a:p>
        </p:txBody>
      </p:sp>
      <p:sp>
        <p:nvSpPr>
          <p:cNvPr id="33798" name="Text Box 6"/>
          <p:cNvSpPr txBox="1">
            <a:spLocks noChangeArrowheads="1"/>
          </p:cNvSpPr>
          <p:nvPr/>
        </p:nvSpPr>
        <p:spPr bwMode="auto">
          <a:xfrm>
            <a:off x="3244579" y="1363663"/>
            <a:ext cx="839788" cy="457200"/>
          </a:xfrm>
          <a:prstGeom prst="rect">
            <a:avLst/>
          </a:prstGeom>
          <a:noFill/>
          <a:ln w="9525">
            <a:noFill/>
            <a:miter lim="800000"/>
            <a:headEnd/>
            <a:tailEnd/>
          </a:ln>
        </p:spPr>
        <p:txBody>
          <a:bodyPr>
            <a:spAutoFit/>
          </a:bodyPr>
          <a:lstStyle/>
          <a:p>
            <a:pPr algn="ctr" eaLnBrk="0" hangingPunct="0">
              <a:spcBef>
                <a:spcPct val="50000"/>
              </a:spcBef>
            </a:pPr>
            <a:r>
              <a:rPr lang="en-US" sz="2400">
                <a:latin typeface="Verdana" pitchFamily="34" charset="0"/>
                <a:ea typeface="Verdana" pitchFamily="34" charset="0"/>
                <a:cs typeface="Verdana" pitchFamily="34" charset="0"/>
              </a:rPr>
              <a:t>VT</a:t>
            </a:r>
          </a:p>
        </p:txBody>
      </p:sp>
      <p:sp>
        <p:nvSpPr>
          <p:cNvPr id="33799" name="Text Box 7"/>
          <p:cNvSpPr txBox="1">
            <a:spLocks noChangeArrowheads="1"/>
          </p:cNvSpPr>
          <p:nvPr/>
        </p:nvSpPr>
        <p:spPr bwMode="auto">
          <a:xfrm>
            <a:off x="6102079" y="1363663"/>
            <a:ext cx="839788" cy="457200"/>
          </a:xfrm>
          <a:prstGeom prst="rect">
            <a:avLst/>
          </a:prstGeom>
          <a:noFill/>
          <a:ln w="9525">
            <a:noFill/>
            <a:miter lim="800000"/>
            <a:headEnd/>
            <a:tailEnd/>
          </a:ln>
        </p:spPr>
        <p:txBody>
          <a:bodyPr>
            <a:spAutoFit/>
          </a:bodyPr>
          <a:lstStyle/>
          <a:p>
            <a:pPr algn="ctr" eaLnBrk="0" hangingPunct="0">
              <a:spcBef>
                <a:spcPct val="50000"/>
              </a:spcBef>
            </a:pPr>
            <a:r>
              <a:rPr lang="en-US" sz="2400">
                <a:latin typeface="Verdana" pitchFamily="34" charset="0"/>
                <a:ea typeface="Verdana" pitchFamily="34" charset="0"/>
                <a:cs typeface="Verdana" pitchFamily="34" charset="0"/>
              </a:rPr>
              <a:t>VI</a:t>
            </a:r>
          </a:p>
        </p:txBody>
      </p:sp>
      <p:sp>
        <p:nvSpPr>
          <p:cNvPr id="33800" name="Line 8"/>
          <p:cNvSpPr>
            <a:spLocks noChangeShapeType="1"/>
          </p:cNvSpPr>
          <p:nvPr/>
        </p:nvSpPr>
        <p:spPr bwMode="auto">
          <a:xfrm>
            <a:off x="3701779" y="1814513"/>
            <a:ext cx="0" cy="3663950"/>
          </a:xfrm>
          <a:prstGeom prst="line">
            <a:avLst/>
          </a:prstGeom>
          <a:noFill/>
          <a:ln w="57150">
            <a:solidFill>
              <a:srgbClr val="008000"/>
            </a:solidFill>
            <a:round/>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01" name="Line 9"/>
          <p:cNvSpPr>
            <a:spLocks noChangeShapeType="1"/>
          </p:cNvSpPr>
          <p:nvPr/>
        </p:nvSpPr>
        <p:spPr bwMode="auto">
          <a:xfrm>
            <a:off x="6521179" y="1814513"/>
            <a:ext cx="0" cy="3663950"/>
          </a:xfrm>
          <a:prstGeom prst="line">
            <a:avLst/>
          </a:prstGeom>
          <a:noFill/>
          <a:ln w="57150">
            <a:solidFill>
              <a:srgbClr val="008000"/>
            </a:solidFill>
            <a:round/>
            <a:headEnd/>
            <a:tailEnd/>
          </a:ln>
        </p:spPr>
        <p:txBody>
          <a:bodyPr wrap="none" anchor="ctr"/>
          <a:lstStyle/>
          <a:p>
            <a:endParaRPr lang="en-US">
              <a:latin typeface="Verdana" pitchFamily="34" charset="0"/>
              <a:ea typeface="Verdana" pitchFamily="34" charset="0"/>
              <a:cs typeface="Verdana" pitchFamily="34" charset="0"/>
            </a:endParaRPr>
          </a:p>
        </p:txBody>
      </p:sp>
      <p:grpSp>
        <p:nvGrpSpPr>
          <p:cNvPr id="2" name="Group 10"/>
          <p:cNvGrpSpPr>
            <a:grpSpLocks/>
          </p:cNvGrpSpPr>
          <p:nvPr/>
        </p:nvGrpSpPr>
        <p:grpSpPr bwMode="auto">
          <a:xfrm>
            <a:off x="3760517" y="1797288"/>
            <a:ext cx="2760662" cy="209308"/>
            <a:chOff x="517" y="1091"/>
            <a:chExt cx="2228" cy="158"/>
          </a:xfrm>
        </p:grpSpPr>
        <p:sp>
          <p:nvSpPr>
            <p:cNvPr id="33851" name="Line 11"/>
            <p:cNvSpPr>
              <a:spLocks noChangeShapeType="1"/>
            </p:cNvSpPr>
            <p:nvPr/>
          </p:nvSpPr>
          <p:spPr bwMode="auto">
            <a:xfrm flipV="1">
              <a:off x="517" y="1248"/>
              <a:ext cx="2228" cy="1"/>
            </a:xfrm>
            <a:prstGeom prst="line">
              <a:avLst/>
            </a:prstGeom>
            <a:noFill/>
            <a:ln w="38100">
              <a:solidFill>
                <a:schemeClr val="tx1"/>
              </a:solidFill>
              <a:round/>
              <a:headEnd/>
              <a:tailEnd type="triangle" w="med" len="med"/>
            </a:ln>
          </p:spPr>
          <p:txBody>
            <a:bodyPr wrap="none" anchor="ctr"/>
            <a:lstStyle/>
            <a:p>
              <a:endParaRPr lang="en-US">
                <a:latin typeface="Verdana" pitchFamily="34" charset="0"/>
                <a:ea typeface="Verdana" pitchFamily="34" charset="0"/>
                <a:cs typeface="Verdana" pitchFamily="34" charset="0"/>
              </a:endParaRPr>
            </a:p>
          </p:txBody>
        </p:sp>
        <p:sp>
          <p:nvSpPr>
            <p:cNvPr id="33852" name="Text Box 12"/>
            <p:cNvSpPr txBox="1">
              <a:spLocks noChangeArrowheads="1"/>
            </p:cNvSpPr>
            <p:nvPr/>
          </p:nvSpPr>
          <p:spPr bwMode="auto">
            <a:xfrm>
              <a:off x="704" y="1091"/>
              <a:ext cx="1902" cy="144"/>
            </a:xfrm>
            <a:prstGeom prst="rect">
              <a:avLst/>
            </a:prstGeom>
            <a:noFill/>
            <a:ln w="19050">
              <a:noFill/>
              <a:miter lim="800000"/>
              <a:headEnd/>
              <a:tailEnd/>
            </a:ln>
          </p:spPr>
          <p:txBody>
            <a:bodyPr lIns="0" tIns="0" rIns="0" bIns="0"/>
            <a:lstStyle/>
            <a:p>
              <a:pPr eaLnBrk="0" hangingPunct="0">
                <a:spcBef>
                  <a:spcPct val="50000"/>
                </a:spcBef>
              </a:pPr>
              <a:r>
                <a:rPr lang="en-US" sz="1400" dirty="0">
                  <a:latin typeface="Verdana" pitchFamily="34" charset="0"/>
                  <a:ea typeface="Verdana" pitchFamily="34" charset="0"/>
                  <a:cs typeface="Verdana" pitchFamily="34" charset="0"/>
                </a:rPr>
                <a:t>VT Status (Here I am)</a:t>
              </a:r>
            </a:p>
          </p:txBody>
        </p:sp>
      </p:grpSp>
      <p:grpSp>
        <p:nvGrpSpPr>
          <p:cNvPr id="3" name="Group 13"/>
          <p:cNvGrpSpPr>
            <a:grpSpLocks/>
          </p:cNvGrpSpPr>
          <p:nvPr/>
        </p:nvGrpSpPr>
        <p:grpSpPr bwMode="auto">
          <a:xfrm>
            <a:off x="3689079" y="2173773"/>
            <a:ext cx="2832100" cy="218582"/>
            <a:chOff x="517" y="1372"/>
            <a:chExt cx="2228" cy="165"/>
          </a:xfrm>
        </p:grpSpPr>
        <p:sp>
          <p:nvSpPr>
            <p:cNvPr id="33849" name="Line 14"/>
            <p:cNvSpPr>
              <a:spLocks noChangeShapeType="1"/>
            </p:cNvSpPr>
            <p:nvPr/>
          </p:nvSpPr>
          <p:spPr bwMode="auto">
            <a:xfrm flipV="1">
              <a:off x="517" y="1536"/>
              <a:ext cx="2228" cy="1"/>
            </a:xfrm>
            <a:prstGeom prst="line">
              <a:avLst/>
            </a:prstGeom>
            <a:noFill/>
            <a:ln w="38100">
              <a:solidFill>
                <a:schemeClr val="tx1"/>
              </a:solidFill>
              <a:round/>
              <a:headEnd type="triangle" w="med" len="med"/>
              <a:tailEnd/>
            </a:ln>
          </p:spPr>
          <p:txBody>
            <a:bodyPr wrap="none" anchor="ctr"/>
            <a:lstStyle/>
            <a:p>
              <a:endParaRPr lang="en-US">
                <a:latin typeface="Verdana" pitchFamily="34" charset="0"/>
                <a:ea typeface="Verdana" pitchFamily="34" charset="0"/>
                <a:cs typeface="Verdana" pitchFamily="34" charset="0"/>
              </a:endParaRPr>
            </a:p>
          </p:txBody>
        </p:sp>
        <p:sp>
          <p:nvSpPr>
            <p:cNvPr id="33850" name="Text Box 15"/>
            <p:cNvSpPr txBox="1">
              <a:spLocks noChangeArrowheads="1"/>
            </p:cNvSpPr>
            <p:nvPr/>
          </p:nvSpPr>
          <p:spPr bwMode="auto">
            <a:xfrm>
              <a:off x="704" y="1372"/>
              <a:ext cx="1902" cy="144"/>
            </a:xfrm>
            <a:prstGeom prst="rect">
              <a:avLst/>
            </a:prstGeom>
            <a:noFill/>
            <a:ln w="19050">
              <a:noFill/>
              <a:miter lim="800000"/>
              <a:headEnd/>
              <a:tailEnd/>
            </a:ln>
          </p:spPr>
          <p:txBody>
            <a:bodyPr lIns="0" tIns="0" rIns="0" bIns="0"/>
            <a:lstStyle/>
            <a:p>
              <a:pPr algn="r" eaLnBrk="0" hangingPunct="0">
                <a:spcBef>
                  <a:spcPct val="50000"/>
                </a:spcBef>
              </a:pPr>
              <a:r>
                <a:rPr lang="en-US" sz="1400" dirty="0">
                  <a:latin typeface="Verdana" pitchFamily="34" charset="0"/>
                  <a:ea typeface="Verdana" pitchFamily="34" charset="0"/>
                  <a:cs typeface="Verdana" pitchFamily="34" charset="0"/>
                </a:rPr>
                <a:t>Get Hardware, …</a:t>
              </a:r>
              <a:br>
                <a:rPr lang="en-US" sz="1400" dirty="0">
                  <a:latin typeface="Verdana" pitchFamily="34" charset="0"/>
                  <a:ea typeface="Verdana" pitchFamily="34" charset="0"/>
                  <a:cs typeface="Verdana" pitchFamily="34" charset="0"/>
                </a:rPr>
              </a:br>
              <a:r>
                <a:rPr lang="en-US" sz="1400" dirty="0">
                  <a:latin typeface="Verdana" pitchFamily="34" charset="0"/>
                  <a:ea typeface="Verdana" pitchFamily="34" charset="0"/>
                  <a:cs typeface="Verdana" pitchFamily="34" charset="0"/>
                </a:rPr>
                <a:t>“Great, What can you do?”</a:t>
              </a:r>
            </a:p>
          </p:txBody>
        </p:sp>
      </p:grpSp>
      <p:grpSp>
        <p:nvGrpSpPr>
          <p:cNvPr id="4" name="Group 16"/>
          <p:cNvGrpSpPr>
            <a:grpSpLocks/>
          </p:cNvGrpSpPr>
          <p:nvPr/>
        </p:nvGrpSpPr>
        <p:grpSpPr bwMode="auto">
          <a:xfrm>
            <a:off x="3689079" y="2749601"/>
            <a:ext cx="2833688" cy="642937"/>
            <a:chOff x="528" y="1667"/>
            <a:chExt cx="2218" cy="480"/>
          </a:xfrm>
        </p:grpSpPr>
        <p:sp>
          <p:nvSpPr>
            <p:cNvPr id="33847" name="Line 17"/>
            <p:cNvSpPr>
              <a:spLocks noChangeShapeType="1"/>
            </p:cNvSpPr>
            <p:nvPr/>
          </p:nvSpPr>
          <p:spPr bwMode="auto">
            <a:xfrm flipV="1">
              <a:off x="528" y="1824"/>
              <a:ext cx="2218" cy="1"/>
            </a:xfrm>
            <a:prstGeom prst="line">
              <a:avLst/>
            </a:prstGeom>
            <a:noFill/>
            <a:ln w="38100">
              <a:solidFill>
                <a:schemeClr val="tx1"/>
              </a:solidFill>
              <a:round/>
              <a:headEnd/>
              <a:tailEnd type="triangle" w="med" len="med"/>
            </a:ln>
          </p:spPr>
          <p:txBody>
            <a:bodyPr wrap="none" anchor="ctr"/>
            <a:lstStyle/>
            <a:p>
              <a:endParaRPr lang="en-US">
                <a:latin typeface="Verdana" pitchFamily="34" charset="0"/>
                <a:ea typeface="Verdana" pitchFamily="34" charset="0"/>
                <a:cs typeface="Verdana" pitchFamily="34" charset="0"/>
              </a:endParaRPr>
            </a:p>
          </p:txBody>
        </p:sp>
        <p:sp>
          <p:nvSpPr>
            <p:cNvPr id="33848" name="Text Box 18"/>
            <p:cNvSpPr txBox="1">
              <a:spLocks noChangeArrowheads="1"/>
            </p:cNvSpPr>
            <p:nvPr/>
          </p:nvSpPr>
          <p:spPr bwMode="auto">
            <a:xfrm>
              <a:off x="714" y="1667"/>
              <a:ext cx="1894" cy="480"/>
            </a:xfrm>
            <a:prstGeom prst="rect">
              <a:avLst/>
            </a:prstGeom>
            <a:noFill/>
            <a:ln w="19050">
              <a:noFill/>
              <a:miter lim="800000"/>
              <a:headEnd/>
              <a:tailEnd/>
            </a:ln>
          </p:spPr>
          <p:txBody>
            <a:bodyPr lIns="0" tIns="0" rIns="0" bIns="0"/>
            <a:lstStyle/>
            <a:p>
              <a:pPr eaLnBrk="0" hangingPunct="0">
                <a:spcBef>
                  <a:spcPct val="50000"/>
                </a:spcBef>
              </a:pPr>
              <a:r>
                <a:rPr lang="en-US" sz="1400" dirty="0">
                  <a:latin typeface="Verdana" pitchFamily="34" charset="0"/>
                  <a:ea typeface="Verdana" pitchFamily="34" charset="0"/>
                  <a:cs typeface="Verdana" pitchFamily="34" charset="0"/>
                </a:rPr>
                <a:t>Responses…</a:t>
              </a:r>
              <a:br>
                <a:rPr lang="en-US" sz="1400" dirty="0">
                  <a:latin typeface="Verdana" pitchFamily="34" charset="0"/>
                  <a:ea typeface="Verdana" pitchFamily="34" charset="0"/>
                  <a:cs typeface="Verdana" pitchFamily="34" charset="0"/>
                </a:rPr>
              </a:br>
              <a:r>
                <a:rPr lang="en-US" sz="1400" dirty="0">
                  <a:latin typeface="Verdana" pitchFamily="34" charset="0"/>
                  <a:ea typeface="Verdana" pitchFamily="34" charset="0"/>
                  <a:cs typeface="Verdana" pitchFamily="34" charset="0"/>
                </a:rPr>
                <a:t>Language: English, Screen: Color 480x480, </a:t>
              </a:r>
              <a:r>
                <a:rPr lang="en-US" sz="1400" dirty="0" err="1">
                  <a:latin typeface="Verdana" pitchFamily="34" charset="0"/>
                  <a:ea typeface="Verdana" pitchFamily="34" charset="0"/>
                  <a:cs typeface="Verdana" pitchFamily="34" charset="0"/>
                </a:rPr>
                <a:t>Softkeys</a:t>
              </a:r>
              <a:r>
                <a:rPr lang="en-US" sz="1400" dirty="0">
                  <a:latin typeface="Verdana" pitchFamily="34" charset="0"/>
                  <a:ea typeface="Verdana" pitchFamily="34" charset="0"/>
                  <a:cs typeface="Verdana" pitchFamily="34" charset="0"/>
                </a:rPr>
                <a:t>: 10 …</a:t>
              </a:r>
            </a:p>
          </p:txBody>
        </p:sp>
      </p:grpSp>
      <p:grpSp>
        <p:nvGrpSpPr>
          <p:cNvPr id="5" name="Group 19"/>
          <p:cNvGrpSpPr>
            <a:grpSpLocks/>
          </p:cNvGrpSpPr>
          <p:nvPr/>
        </p:nvGrpSpPr>
        <p:grpSpPr bwMode="auto">
          <a:xfrm>
            <a:off x="3689080" y="3641725"/>
            <a:ext cx="2849563" cy="293688"/>
            <a:chOff x="528" y="3024"/>
            <a:chExt cx="2228" cy="145"/>
          </a:xfrm>
        </p:grpSpPr>
        <p:sp>
          <p:nvSpPr>
            <p:cNvPr id="33845" name="Line 20"/>
            <p:cNvSpPr>
              <a:spLocks noChangeShapeType="1"/>
            </p:cNvSpPr>
            <p:nvPr/>
          </p:nvSpPr>
          <p:spPr bwMode="auto">
            <a:xfrm flipV="1">
              <a:off x="528" y="3168"/>
              <a:ext cx="2228" cy="1"/>
            </a:xfrm>
            <a:prstGeom prst="line">
              <a:avLst/>
            </a:prstGeom>
            <a:noFill/>
            <a:ln w="152400">
              <a:solidFill>
                <a:schemeClr val="tx1"/>
              </a:solidFill>
              <a:round/>
              <a:headEnd type="triangle" w="med" len="med"/>
              <a:tailEnd/>
            </a:ln>
          </p:spPr>
          <p:txBody>
            <a:bodyPr wrap="none" anchor="ctr"/>
            <a:lstStyle/>
            <a:p>
              <a:endParaRPr lang="en-US">
                <a:latin typeface="Verdana" pitchFamily="34" charset="0"/>
                <a:ea typeface="Verdana" pitchFamily="34" charset="0"/>
                <a:cs typeface="Verdana" pitchFamily="34" charset="0"/>
              </a:endParaRPr>
            </a:p>
          </p:txBody>
        </p:sp>
        <p:sp>
          <p:nvSpPr>
            <p:cNvPr id="33846" name="Text Box 21"/>
            <p:cNvSpPr txBox="1">
              <a:spLocks noChangeArrowheads="1"/>
            </p:cNvSpPr>
            <p:nvPr/>
          </p:nvSpPr>
          <p:spPr bwMode="auto">
            <a:xfrm>
              <a:off x="715" y="3024"/>
              <a:ext cx="1902" cy="144"/>
            </a:xfrm>
            <a:prstGeom prst="rect">
              <a:avLst/>
            </a:prstGeom>
            <a:noFill/>
            <a:ln w="19050">
              <a:noFill/>
              <a:miter lim="800000"/>
              <a:headEnd/>
              <a:tailEnd/>
            </a:ln>
          </p:spPr>
          <p:txBody>
            <a:bodyPr lIns="0" tIns="0" rIns="0" bIns="0"/>
            <a:lstStyle/>
            <a:p>
              <a:pPr algn="r" eaLnBrk="0" hangingPunct="0">
                <a:spcBef>
                  <a:spcPct val="50000"/>
                </a:spcBef>
              </a:pPr>
              <a:r>
                <a:rPr lang="en-US" sz="1400">
                  <a:latin typeface="Verdana" pitchFamily="34" charset="0"/>
                  <a:ea typeface="Verdana" pitchFamily="34" charset="0"/>
                  <a:cs typeface="Verdana" pitchFamily="34" charset="0"/>
                </a:rPr>
                <a:t>Here’s my Object Pool</a:t>
              </a:r>
            </a:p>
          </p:txBody>
        </p:sp>
      </p:grpSp>
      <p:sp>
        <p:nvSpPr>
          <p:cNvPr id="85014" name="AutoShape 22"/>
          <p:cNvSpPr>
            <a:spLocks noChangeArrowheads="1"/>
          </p:cNvSpPr>
          <p:nvPr/>
        </p:nvSpPr>
        <p:spPr bwMode="auto">
          <a:xfrm>
            <a:off x="8548559" y="2263775"/>
            <a:ext cx="650875" cy="579438"/>
          </a:xfrm>
          <a:prstGeom prst="flowChartMagneticDisk">
            <a:avLst/>
          </a:prstGeom>
          <a:gradFill rotWithShape="0">
            <a:gsLst>
              <a:gs pos="0">
                <a:srgbClr val="009900"/>
              </a:gs>
              <a:gs pos="100000">
                <a:srgbClr val="FFFF66"/>
              </a:gs>
            </a:gsLst>
            <a:path path="shape">
              <a:fillToRect l="50000" t="50000" r="50000" b="50000"/>
            </a:path>
          </a:gradFill>
          <a:ln w="19050">
            <a:solidFill>
              <a:schemeClr val="tx1"/>
            </a:solidFill>
            <a:round/>
            <a:headEnd/>
            <a:tailEnd/>
          </a:ln>
        </p:spPr>
        <p:txBody>
          <a:bodyPr wrap="none" lIns="0" anchor="ctr"/>
          <a:lstStyle/>
          <a:p>
            <a:endParaRPr lang="en-US">
              <a:latin typeface="Verdana" pitchFamily="34" charset="0"/>
              <a:ea typeface="Verdana" pitchFamily="34" charset="0"/>
              <a:cs typeface="Verdana" pitchFamily="34" charset="0"/>
            </a:endParaRPr>
          </a:p>
        </p:txBody>
      </p:sp>
      <p:sp>
        <p:nvSpPr>
          <p:cNvPr id="33807" name="AutoShape 23"/>
          <p:cNvSpPr>
            <a:spLocks noChangeArrowheads="1"/>
          </p:cNvSpPr>
          <p:nvPr/>
        </p:nvSpPr>
        <p:spPr bwMode="auto">
          <a:xfrm>
            <a:off x="8837484" y="4000500"/>
            <a:ext cx="650875" cy="577850"/>
          </a:xfrm>
          <a:prstGeom prst="flowChartMagneticDisk">
            <a:avLst/>
          </a:prstGeom>
          <a:solidFill>
            <a:srgbClr val="CCECFF"/>
          </a:solidFill>
          <a:ln w="19050">
            <a:solidFill>
              <a:schemeClr val="tx1"/>
            </a:solidFill>
            <a:round/>
            <a:headEnd/>
            <a:tailEnd/>
          </a:ln>
        </p:spPr>
        <p:txBody>
          <a:bodyPr wrap="none" lIns="0" anchor="ctr"/>
          <a:lstStyle/>
          <a:p>
            <a:endParaRPr lang="en-US">
              <a:latin typeface="Verdana" pitchFamily="34" charset="0"/>
              <a:ea typeface="Verdana" pitchFamily="34" charset="0"/>
              <a:cs typeface="Verdana" pitchFamily="34" charset="0"/>
            </a:endParaRPr>
          </a:p>
        </p:txBody>
      </p:sp>
      <p:sp>
        <p:nvSpPr>
          <p:cNvPr id="33808" name="AutoShape 24"/>
          <p:cNvSpPr>
            <a:spLocks noChangeArrowheads="1"/>
          </p:cNvSpPr>
          <p:nvPr/>
        </p:nvSpPr>
        <p:spPr bwMode="auto">
          <a:xfrm>
            <a:off x="8693022" y="4192589"/>
            <a:ext cx="650875" cy="579437"/>
          </a:xfrm>
          <a:prstGeom prst="flowChartMagneticDisk">
            <a:avLst/>
          </a:prstGeom>
          <a:solidFill>
            <a:srgbClr val="CCECFF"/>
          </a:solidFill>
          <a:ln w="19050">
            <a:solidFill>
              <a:schemeClr val="tx1"/>
            </a:solidFill>
            <a:round/>
            <a:headEnd/>
            <a:tailEnd/>
          </a:ln>
        </p:spPr>
        <p:txBody>
          <a:bodyPr wrap="none" lIns="0" anchor="ctr"/>
          <a:lstStyle/>
          <a:p>
            <a:endParaRPr lang="en-US">
              <a:latin typeface="Verdana" pitchFamily="34" charset="0"/>
              <a:ea typeface="Verdana" pitchFamily="34" charset="0"/>
              <a:cs typeface="Verdana" pitchFamily="34" charset="0"/>
            </a:endParaRPr>
          </a:p>
        </p:txBody>
      </p:sp>
      <p:sp>
        <p:nvSpPr>
          <p:cNvPr id="85017" name="AutoShape 25"/>
          <p:cNvSpPr>
            <a:spLocks noChangeArrowheads="1"/>
          </p:cNvSpPr>
          <p:nvPr/>
        </p:nvSpPr>
        <p:spPr bwMode="auto">
          <a:xfrm>
            <a:off x="8548559" y="4386263"/>
            <a:ext cx="650875" cy="577850"/>
          </a:xfrm>
          <a:prstGeom prst="flowChartMagneticDisk">
            <a:avLst/>
          </a:prstGeom>
          <a:solidFill>
            <a:srgbClr val="CCECFF"/>
          </a:solidFill>
          <a:ln w="19050">
            <a:solidFill>
              <a:schemeClr val="tx1"/>
            </a:solidFill>
            <a:round/>
            <a:headEnd/>
            <a:tailEnd/>
          </a:ln>
        </p:spPr>
        <p:txBody>
          <a:bodyPr wrap="none" lIns="0" anchor="ctr"/>
          <a:lstStyle/>
          <a:p>
            <a:endParaRPr lang="en-US">
              <a:latin typeface="Verdana" pitchFamily="34" charset="0"/>
              <a:ea typeface="Verdana" pitchFamily="34" charset="0"/>
              <a:cs typeface="Verdana" pitchFamily="34" charset="0"/>
            </a:endParaRPr>
          </a:p>
        </p:txBody>
      </p:sp>
      <p:sp>
        <p:nvSpPr>
          <p:cNvPr id="33810" name="Text Box 26"/>
          <p:cNvSpPr txBox="1">
            <a:spLocks noChangeArrowheads="1"/>
          </p:cNvSpPr>
          <p:nvPr/>
        </p:nvSpPr>
        <p:spPr bwMode="auto">
          <a:xfrm>
            <a:off x="9381016" y="2461846"/>
            <a:ext cx="1185862" cy="377581"/>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Color </a:t>
            </a:r>
            <a:r>
              <a:rPr lang="en-US" sz="1200" dirty="0" err="1">
                <a:latin typeface="Verdana" pitchFamily="34" charset="0"/>
                <a:ea typeface="Verdana" pitchFamily="34" charset="0"/>
                <a:cs typeface="Verdana" pitchFamily="34" charset="0"/>
              </a:rPr>
              <a:t>DataMasks</a:t>
            </a:r>
            <a:endParaRPr lang="en-US" sz="1200" dirty="0">
              <a:latin typeface="Verdana" pitchFamily="34" charset="0"/>
              <a:ea typeface="Verdana" pitchFamily="34" charset="0"/>
              <a:cs typeface="Verdana" pitchFamily="34" charset="0"/>
            </a:endParaRPr>
          </a:p>
        </p:txBody>
      </p:sp>
      <p:sp>
        <p:nvSpPr>
          <p:cNvPr id="33811" name="Text Box 27"/>
          <p:cNvSpPr txBox="1">
            <a:spLocks noChangeArrowheads="1"/>
          </p:cNvSpPr>
          <p:nvPr/>
        </p:nvSpPr>
        <p:spPr bwMode="auto">
          <a:xfrm>
            <a:off x="9409592" y="3464169"/>
            <a:ext cx="974725" cy="372208"/>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Color </a:t>
            </a:r>
            <a:r>
              <a:rPr lang="en-US" sz="1200" dirty="0" err="1">
                <a:latin typeface="Verdana" pitchFamily="34" charset="0"/>
                <a:ea typeface="Verdana" pitchFamily="34" charset="0"/>
                <a:cs typeface="Verdana" pitchFamily="34" charset="0"/>
              </a:rPr>
              <a:t>Softkeys</a:t>
            </a:r>
            <a:endParaRPr lang="en-US" sz="1200" dirty="0">
              <a:latin typeface="Verdana" pitchFamily="34" charset="0"/>
              <a:ea typeface="Verdana" pitchFamily="34" charset="0"/>
              <a:cs typeface="Verdana" pitchFamily="34" charset="0"/>
            </a:endParaRPr>
          </a:p>
        </p:txBody>
      </p:sp>
      <p:sp>
        <p:nvSpPr>
          <p:cNvPr id="33812" name="Text Box 28"/>
          <p:cNvSpPr txBox="1">
            <a:spLocks noChangeArrowheads="1"/>
          </p:cNvSpPr>
          <p:nvPr/>
        </p:nvSpPr>
        <p:spPr bwMode="auto">
          <a:xfrm>
            <a:off x="9272459" y="4772025"/>
            <a:ext cx="925513" cy="192088"/>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English Text</a:t>
            </a:r>
          </a:p>
        </p:txBody>
      </p:sp>
      <p:sp>
        <p:nvSpPr>
          <p:cNvPr id="33813" name="AutoShape 29"/>
          <p:cNvSpPr>
            <a:spLocks noChangeArrowheads="1"/>
          </p:cNvSpPr>
          <p:nvPr/>
        </p:nvSpPr>
        <p:spPr bwMode="auto">
          <a:xfrm>
            <a:off x="6878515" y="2071688"/>
            <a:ext cx="1492243" cy="3021012"/>
          </a:xfrm>
          <a:prstGeom prst="cube">
            <a:avLst>
              <a:gd name="adj" fmla="val 25000"/>
            </a:avLst>
          </a:prstGeom>
          <a:solidFill>
            <a:srgbClr val="66FF66"/>
          </a:solidFill>
          <a:ln w="19050">
            <a:solidFill>
              <a:schemeClr val="tx1"/>
            </a:solidFill>
            <a:miter lim="800000"/>
            <a:headEnd/>
            <a:tailEnd/>
          </a:ln>
        </p:spPr>
        <p:txBody>
          <a:bodyPr wrap="none" lIns="0" anchor="ctr"/>
          <a:lstStyle/>
          <a:p>
            <a:pPr marL="114300" indent="-114300" eaLnBrk="0" hangingPunct="0">
              <a:buFontTx/>
              <a:buChar char="•"/>
            </a:pPr>
            <a:r>
              <a:rPr lang="en-US" sz="1050" dirty="0">
                <a:latin typeface="Verdana" pitchFamily="34" charset="0"/>
                <a:ea typeface="Verdana" pitchFamily="34" charset="0"/>
                <a:cs typeface="Verdana" pitchFamily="34" charset="0"/>
              </a:rPr>
              <a:t>Detect VT</a:t>
            </a:r>
          </a:p>
          <a:p>
            <a:pPr marL="114300" indent="-114300" eaLnBrk="0" hangingPunct="0">
              <a:buFontTx/>
              <a:buChar char="•"/>
            </a:pPr>
            <a:r>
              <a:rPr lang="en-US" sz="1050" dirty="0">
                <a:latin typeface="Verdana" pitchFamily="34" charset="0"/>
                <a:ea typeface="Verdana" pitchFamily="34" charset="0"/>
                <a:cs typeface="Verdana" pitchFamily="34" charset="0"/>
              </a:rPr>
              <a:t>Query Metrics</a:t>
            </a:r>
          </a:p>
          <a:p>
            <a:pPr marL="114300" indent="-114300" eaLnBrk="0" hangingPunct="0">
              <a:buFontTx/>
              <a:buChar char="•"/>
            </a:pPr>
            <a:r>
              <a:rPr lang="en-US" sz="1050" dirty="0">
                <a:latin typeface="Verdana" pitchFamily="34" charset="0"/>
                <a:ea typeface="Verdana" pitchFamily="34" charset="0"/>
                <a:cs typeface="Verdana" pitchFamily="34" charset="0"/>
              </a:rPr>
              <a:t>Select </a:t>
            </a:r>
            <a:br>
              <a:rPr lang="en-US" sz="1050" dirty="0">
                <a:latin typeface="Verdana" pitchFamily="34" charset="0"/>
                <a:ea typeface="Verdana" pitchFamily="34" charset="0"/>
                <a:cs typeface="Verdana" pitchFamily="34" charset="0"/>
              </a:rPr>
            </a:br>
            <a:r>
              <a:rPr lang="en-US" sz="1050" dirty="0">
                <a:latin typeface="Verdana" pitchFamily="34" charset="0"/>
                <a:ea typeface="Verdana" pitchFamily="34" charset="0"/>
                <a:cs typeface="Verdana" pitchFamily="34" charset="0"/>
              </a:rPr>
              <a:t>Resources</a:t>
            </a:r>
          </a:p>
          <a:p>
            <a:pPr marL="114300" indent="-114300" eaLnBrk="0" hangingPunct="0">
              <a:buFontTx/>
              <a:buChar char="•"/>
            </a:pPr>
            <a:r>
              <a:rPr lang="en-US" sz="1050" dirty="0">
                <a:latin typeface="Verdana" pitchFamily="34" charset="0"/>
                <a:ea typeface="Verdana" pitchFamily="34" charset="0"/>
                <a:cs typeface="Verdana" pitchFamily="34" charset="0"/>
              </a:rPr>
              <a:t>Scale </a:t>
            </a:r>
            <a:br>
              <a:rPr lang="en-US" sz="1050" dirty="0">
                <a:latin typeface="Verdana" pitchFamily="34" charset="0"/>
                <a:ea typeface="Verdana" pitchFamily="34" charset="0"/>
                <a:cs typeface="Verdana" pitchFamily="34" charset="0"/>
              </a:rPr>
            </a:br>
            <a:r>
              <a:rPr lang="en-US" sz="1050" dirty="0">
                <a:latin typeface="Verdana" pitchFamily="34" charset="0"/>
                <a:ea typeface="Verdana" pitchFamily="34" charset="0"/>
                <a:cs typeface="Verdana" pitchFamily="34" charset="0"/>
              </a:rPr>
              <a:t>Presentation</a:t>
            </a:r>
          </a:p>
          <a:p>
            <a:pPr marL="114300" indent="-114300" eaLnBrk="0" hangingPunct="0">
              <a:buFontTx/>
              <a:buChar char="•"/>
            </a:pPr>
            <a:r>
              <a:rPr lang="en-US" sz="1050" dirty="0">
                <a:latin typeface="Verdana" pitchFamily="34" charset="0"/>
                <a:ea typeface="Verdana" pitchFamily="34" charset="0"/>
                <a:cs typeface="Verdana" pitchFamily="34" charset="0"/>
              </a:rPr>
              <a:t>Change </a:t>
            </a:r>
            <a:br>
              <a:rPr lang="en-US" sz="1050" dirty="0">
                <a:latin typeface="Verdana" pitchFamily="34" charset="0"/>
                <a:ea typeface="Verdana" pitchFamily="34" charset="0"/>
                <a:cs typeface="Verdana" pitchFamily="34" charset="0"/>
              </a:rPr>
            </a:br>
            <a:r>
              <a:rPr lang="en-US" sz="1050" dirty="0">
                <a:latin typeface="Verdana" pitchFamily="34" charset="0"/>
                <a:ea typeface="Verdana" pitchFamily="34" charset="0"/>
                <a:cs typeface="Verdana" pitchFamily="34" charset="0"/>
              </a:rPr>
              <a:t>Color</a:t>
            </a:r>
          </a:p>
          <a:p>
            <a:pPr marL="114300" indent="-114300" eaLnBrk="0" hangingPunct="0">
              <a:buFontTx/>
              <a:buChar char="•"/>
            </a:pPr>
            <a:r>
              <a:rPr lang="en-US" sz="1050" dirty="0">
                <a:latin typeface="Verdana" pitchFamily="34" charset="0"/>
                <a:ea typeface="Verdana" pitchFamily="34" charset="0"/>
                <a:cs typeface="Verdana" pitchFamily="34" charset="0"/>
              </a:rPr>
              <a:t>Select </a:t>
            </a:r>
            <a:br>
              <a:rPr lang="en-US" sz="1050" dirty="0">
                <a:latin typeface="Verdana" pitchFamily="34" charset="0"/>
                <a:ea typeface="Verdana" pitchFamily="34" charset="0"/>
                <a:cs typeface="Verdana" pitchFamily="34" charset="0"/>
              </a:rPr>
            </a:br>
            <a:r>
              <a:rPr lang="en-US" sz="1050" dirty="0">
                <a:latin typeface="Verdana" pitchFamily="34" charset="0"/>
                <a:ea typeface="Verdana" pitchFamily="34" charset="0"/>
                <a:cs typeface="Verdana" pitchFamily="34" charset="0"/>
              </a:rPr>
              <a:t>Language</a:t>
            </a:r>
          </a:p>
          <a:p>
            <a:pPr marL="114300" indent="-114300" eaLnBrk="0" hangingPunct="0">
              <a:buFontTx/>
              <a:buChar char="•"/>
            </a:pPr>
            <a:r>
              <a:rPr lang="en-US" sz="1050" dirty="0">
                <a:latin typeface="Verdana" pitchFamily="34" charset="0"/>
                <a:ea typeface="Verdana" pitchFamily="34" charset="0"/>
                <a:cs typeface="Verdana" pitchFamily="34" charset="0"/>
              </a:rPr>
              <a:t>Maintain </a:t>
            </a:r>
            <a:br>
              <a:rPr lang="en-US" sz="1050" dirty="0">
                <a:latin typeface="Verdana" pitchFamily="34" charset="0"/>
                <a:ea typeface="Verdana" pitchFamily="34" charset="0"/>
                <a:cs typeface="Verdana" pitchFamily="34" charset="0"/>
              </a:rPr>
            </a:br>
            <a:r>
              <a:rPr lang="en-US" sz="1050" dirty="0">
                <a:latin typeface="Verdana" pitchFamily="34" charset="0"/>
                <a:ea typeface="Verdana" pitchFamily="34" charset="0"/>
                <a:cs typeface="Verdana" pitchFamily="34" charset="0"/>
              </a:rPr>
              <a:t>Heartbeat</a:t>
            </a:r>
          </a:p>
        </p:txBody>
      </p:sp>
      <p:sp>
        <p:nvSpPr>
          <p:cNvPr id="33814" name="Line 30"/>
          <p:cNvSpPr>
            <a:spLocks noChangeShapeType="1"/>
          </p:cNvSpPr>
          <p:nvPr/>
        </p:nvSpPr>
        <p:spPr bwMode="auto">
          <a:xfrm flipH="1">
            <a:off x="8091358" y="2586038"/>
            <a:ext cx="433388" cy="0"/>
          </a:xfrm>
          <a:prstGeom prst="line">
            <a:avLst/>
          </a:prstGeom>
          <a:noFill/>
          <a:ln w="38100">
            <a:solidFill>
              <a:srgbClr val="FF0000"/>
            </a:solidFill>
            <a:round/>
            <a:headEnd/>
            <a:tailEnd type="triangle" w="med" len="med"/>
          </a:ln>
        </p:spPr>
        <p:txBody>
          <a:bodyPr wrap="none" lIns="0" anchor="ctr"/>
          <a:lstStyle/>
          <a:p>
            <a:endParaRPr lang="en-US">
              <a:latin typeface="Verdana" pitchFamily="34" charset="0"/>
              <a:ea typeface="Verdana" pitchFamily="34" charset="0"/>
              <a:cs typeface="Verdana" pitchFamily="34" charset="0"/>
            </a:endParaRPr>
          </a:p>
        </p:txBody>
      </p:sp>
      <p:sp>
        <p:nvSpPr>
          <p:cNvPr id="33815" name="Line 31"/>
          <p:cNvSpPr>
            <a:spLocks noChangeShapeType="1"/>
          </p:cNvSpPr>
          <p:nvPr/>
        </p:nvSpPr>
        <p:spPr bwMode="auto">
          <a:xfrm flipH="1">
            <a:off x="8091358" y="3486150"/>
            <a:ext cx="433388" cy="0"/>
          </a:xfrm>
          <a:prstGeom prst="line">
            <a:avLst/>
          </a:prstGeom>
          <a:noFill/>
          <a:ln w="38100">
            <a:solidFill>
              <a:srgbClr val="FF0000"/>
            </a:solidFill>
            <a:round/>
            <a:headEnd/>
            <a:tailEnd type="triangle" w="med" len="med"/>
          </a:ln>
        </p:spPr>
        <p:txBody>
          <a:bodyPr wrap="none" lIns="0" anchor="ctr"/>
          <a:lstStyle/>
          <a:p>
            <a:endParaRPr lang="en-US">
              <a:latin typeface="Verdana" pitchFamily="34" charset="0"/>
              <a:ea typeface="Verdana" pitchFamily="34" charset="0"/>
              <a:cs typeface="Verdana" pitchFamily="34" charset="0"/>
            </a:endParaRPr>
          </a:p>
        </p:txBody>
      </p:sp>
      <p:sp>
        <p:nvSpPr>
          <p:cNvPr id="33816" name="Line 32"/>
          <p:cNvSpPr>
            <a:spLocks noChangeShapeType="1"/>
          </p:cNvSpPr>
          <p:nvPr/>
        </p:nvSpPr>
        <p:spPr bwMode="auto">
          <a:xfrm flipH="1">
            <a:off x="8091358" y="4706938"/>
            <a:ext cx="433388" cy="0"/>
          </a:xfrm>
          <a:prstGeom prst="line">
            <a:avLst/>
          </a:prstGeom>
          <a:noFill/>
          <a:ln w="38100">
            <a:solidFill>
              <a:srgbClr val="FF0000"/>
            </a:solidFill>
            <a:round/>
            <a:headEnd/>
            <a:tailEnd type="triangle" w="med" len="med"/>
          </a:ln>
        </p:spPr>
        <p:txBody>
          <a:bodyPr wrap="none" lIns="0" anchor="ctr"/>
          <a:lstStyle/>
          <a:p>
            <a:endParaRPr lang="en-US">
              <a:latin typeface="Verdana" pitchFamily="34" charset="0"/>
              <a:ea typeface="Verdana" pitchFamily="34" charset="0"/>
              <a:cs typeface="Verdana" pitchFamily="34" charset="0"/>
            </a:endParaRPr>
          </a:p>
        </p:txBody>
      </p:sp>
      <p:sp>
        <p:nvSpPr>
          <p:cNvPr id="33817" name="Line 33"/>
          <p:cNvSpPr>
            <a:spLocks noChangeShapeType="1"/>
          </p:cNvSpPr>
          <p:nvPr/>
        </p:nvSpPr>
        <p:spPr bwMode="auto">
          <a:xfrm flipH="1">
            <a:off x="6508480" y="4257675"/>
            <a:ext cx="360363" cy="0"/>
          </a:xfrm>
          <a:prstGeom prst="line">
            <a:avLst/>
          </a:prstGeom>
          <a:noFill/>
          <a:ln w="38100">
            <a:solidFill>
              <a:srgbClr val="FF0000"/>
            </a:solidFill>
            <a:round/>
            <a:headEnd/>
            <a:tailEnd type="triangle" w="med" len="med"/>
          </a:ln>
        </p:spPr>
        <p:txBody>
          <a:bodyPr wrap="none" lIns="0" anchor="ctr"/>
          <a:lstStyle/>
          <a:p>
            <a:endParaRPr lang="en-US">
              <a:latin typeface="Verdana" pitchFamily="34" charset="0"/>
              <a:ea typeface="Verdana" pitchFamily="34" charset="0"/>
              <a:cs typeface="Verdana" pitchFamily="34" charset="0"/>
            </a:endParaRPr>
          </a:p>
        </p:txBody>
      </p:sp>
      <p:sp>
        <p:nvSpPr>
          <p:cNvPr id="85026" name="AutoShape 34"/>
          <p:cNvSpPr>
            <a:spLocks noChangeArrowheads="1"/>
          </p:cNvSpPr>
          <p:nvPr/>
        </p:nvSpPr>
        <p:spPr bwMode="auto">
          <a:xfrm>
            <a:off x="8548559" y="3292475"/>
            <a:ext cx="650875" cy="579438"/>
          </a:xfrm>
          <a:prstGeom prst="flowChartMagneticDisk">
            <a:avLst/>
          </a:prstGeom>
          <a:gradFill rotWithShape="0">
            <a:gsLst>
              <a:gs pos="0">
                <a:srgbClr val="FFFF66"/>
              </a:gs>
              <a:gs pos="100000">
                <a:srgbClr val="009900"/>
              </a:gs>
            </a:gsLst>
            <a:path path="shape">
              <a:fillToRect l="50000" t="50000" r="50000" b="50000"/>
            </a:path>
          </a:gradFill>
          <a:ln w="19050">
            <a:solidFill>
              <a:schemeClr val="tx1"/>
            </a:solidFill>
            <a:round/>
            <a:headEnd/>
            <a:tailEnd/>
          </a:ln>
        </p:spPr>
        <p:txBody>
          <a:bodyPr wrap="none" lIns="0" anchor="ctr"/>
          <a:lstStyle/>
          <a:p>
            <a:endParaRPr lang="en-US">
              <a:latin typeface="Verdana" pitchFamily="34" charset="0"/>
              <a:ea typeface="Verdana" pitchFamily="34" charset="0"/>
              <a:cs typeface="Verdana" pitchFamily="34" charset="0"/>
            </a:endParaRPr>
          </a:p>
        </p:txBody>
      </p:sp>
      <p:sp>
        <p:nvSpPr>
          <p:cNvPr id="33819" name="Text Box 35"/>
          <p:cNvSpPr txBox="1">
            <a:spLocks noChangeArrowheads="1"/>
          </p:cNvSpPr>
          <p:nvPr/>
        </p:nvSpPr>
        <p:spPr bwMode="auto">
          <a:xfrm>
            <a:off x="9487258" y="4466493"/>
            <a:ext cx="1084025" cy="305533"/>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German Text</a:t>
            </a:r>
          </a:p>
        </p:txBody>
      </p:sp>
      <p:sp>
        <p:nvSpPr>
          <p:cNvPr id="33820" name="Text Box 36"/>
          <p:cNvSpPr txBox="1">
            <a:spLocks noChangeArrowheads="1"/>
          </p:cNvSpPr>
          <p:nvPr/>
        </p:nvSpPr>
        <p:spPr bwMode="auto">
          <a:xfrm>
            <a:off x="9561384" y="4149970"/>
            <a:ext cx="1001109" cy="369277"/>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French Text</a:t>
            </a:r>
          </a:p>
        </p:txBody>
      </p:sp>
      <p:sp>
        <p:nvSpPr>
          <p:cNvPr id="33821" name="Line 37"/>
          <p:cNvSpPr>
            <a:spLocks noChangeShapeType="1"/>
          </p:cNvSpPr>
          <p:nvPr/>
        </p:nvSpPr>
        <p:spPr bwMode="auto">
          <a:xfrm flipH="1">
            <a:off x="6508480" y="3357563"/>
            <a:ext cx="360363" cy="0"/>
          </a:xfrm>
          <a:prstGeom prst="line">
            <a:avLst/>
          </a:prstGeom>
          <a:noFill/>
          <a:ln w="38100">
            <a:solidFill>
              <a:srgbClr val="FF0000"/>
            </a:solidFill>
            <a:round/>
            <a:headEnd type="triangle" w="med" len="med"/>
            <a:tailEnd/>
          </a:ln>
        </p:spPr>
        <p:txBody>
          <a:bodyPr wrap="none" lIns="0" anchor="ctr"/>
          <a:lstStyle/>
          <a:p>
            <a:endParaRPr lang="en-US">
              <a:latin typeface="Verdana" pitchFamily="34" charset="0"/>
              <a:ea typeface="Verdana" pitchFamily="34" charset="0"/>
              <a:cs typeface="Verdana" pitchFamily="34" charset="0"/>
            </a:endParaRPr>
          </a:p>
        </p:txBody>
      </p:sp>
      <p:grpSp>
        <p:nvGrpSpPr>
          <p:cNvPr id="6" name="Group 38"/>
          <p:cNvGrpSpPr>
            <a:grpSpLocks/>
          </p:cNvGrpSpPr>
          <p:nvPr/>
        </p:nvGrpSpPr>
        <p:grpSpPr bwMode="auto">
          <a:xfrm>
            <a:off x="3689080" y="4365507"/>
            <a:ext cx="2849563" cy="255401"/>
            <a:chOff x="528" y="3433"/>
            <a:chExt cx="2228" cy="144"/>
          </a:xfrm>
        </p:grpSpPr>
        <p:sp>
          <p:nvSpPr>
            <p:cNvPr id="33843" name="Line 39"/>
            <p:cNvSpPr>
              <a:spLocks noChangeShapeType="1"/>
            </p:cNvSpPr>
            <p:nvPr/>
          </p:nvSpPr>
          <p:spPr bwMode="auto">
            <a:xfrm flipV="1">
              <a:off x="528" y="3552"/>
              <a:ext cx="2228" cy="1"/>
            </a:xfrm>
            <a:prstGeom prst="line">
              <a:avLst/>
            </a:prstGeom>
            <a:noFill/>
            <a:ln w="28575">
              <a:solidFill>
                <a:schemeClr val="tx1"/>
              </a:solidFill>
              <a:round/>
              <a:headEnd type="triangle" w="med" len="med"/>
              <a:tailEnd/>
            </a:ln>
          </p:spPr>
          <p:txBody>
            <a:bodyPr wrap="none" anchor="ctr"/>
            <a:lstStyle/>
            <a:p>
              <a:endParaRPr lang="en-US">
                <a:latin typeface="Verdana" pitchFamily="34" charset="0"/>
                <a:ea typeface="Verdana" pitchFamily="34" charset="0"/>
                <a:cs typeface="Verdana" pitchFamily="34" charset="0"/>
              </a:endParaRPr>
            </a:p>
          </p:txBody>
        </p:sp>
        <p:sp>
          <p:nvSpPr>
            <p:cNvPr id="33844" name="Text Box 40"/>
            <p:cNvSpPr txBox="1">
              <a:spLocks noChangeArrowheads="1"/>
            </p:cNvSpPr>
            <p:nvPr/>
          </p:nvSpPr>
          <p:spPr bwMode="auto">
            <a:xfrm>
              <a:off x="715" y="3433"/>
              <a:ext cx="1902" cy="144"/>
            </a:xfrm>
            <a:prstGeom prst="rect">
              <a:avLst/>
            </a:prstGeom>
            <a:noFill/>
            <a:ln w="19050">
              <a:noFill/>
              <a:miter lim="800000"/>
              <a:headEnd/>
              <a:tailEnd/>
            </a:ln>
          </p:spPr>
          <p:txBody>
            <a:bodyPr lIns="0" tIns="0" rIns="0" bIns="0"/>
            <a:lstStyle/>
            <a:p>
              <a:pPr algn="r" eaLnBrk="0" hangingPunct="0">
                <a:spcBef>
                  <a:spcPct val="50000"/>
                </a:spcBef>
              </a:pPr>
              <a:r>
                <a:rPr lang="en-US" sz="1400" dirty="0">
                  <a:latin typeface="Verdana" pitchFamily="34" charset="0"/>
                  <a:ea typeface="Verdana" pitchFamily="34" charset="0"/>
                  <a:cs typeface="Verdana" pitchFamily="34" charset="0"/>
                </a:rPr>
                <a:t>Set Object #24 Value to 123.4</a:t>
              </a:r>
            </a:p>
          </p:txBody>
        </p:sp>
      </p:grpSp>
      <p:grpSp>
        <p:nvGrpSpPr>
          <p:cNvPr id="7" name="Group 41"/>
          <p:cNvGrpSpPr>
            <a:grpSpLocks/>
          </p:cNvGrpSpPr>
          <p:nvPr/>
        </p:nvGrpSpPr>
        <p:grpSpPr bwMode="auto">
          <a:xfrm>
            <a:off x="3689080" y="4900614"/>
            <a:ext cx="2849563" cy="192087"/>
            <a:chOff x="528" y="3648"/>
            <a:chExt cx="2228" cy="144"/>
          </a:xfrm>
        </p:grpSpPr>
        <p:sp>
          <p:nvSpPr>
            <p:cNvPr id="33841" name="Line 42"/>
            <p:cNvSpPr>
              <a:spLocks noChangeShapeType="1"/>
            </p:cNvSpPr>
            <p:nvPr/>
          </p:nvSpPr>
          <p:spPr bwMode="auto">
            <a:xfrm flipV="1">
              <a:off x="528" y="3792"/>
              <a:ext cx="2228" cy="0"/>
            </a:xfrm>
            <a:prstGeom prst="line">
              <a:avLst/>
            </a:prstGeom>
            <a:noFill/>
            <a:ln w="28575">
              <a:solidFill>
                <a:schemeClr val="tx1"/>
              </a:solidFill>
              <a:round/>
              <a:headEnd type="triangle" w="med" len="med"/>
              <a:tailEnd/>
            </a:ln>
          </p:spPr>
          <p:txBody>
            <a:bodyPr wrap="none" anchor="ctr"/>
            <a:lstStyle/>
            <a:p>
              <a:endParaRPr lang="en-US">
                <a:latin typeface="Verdana" pitchFamily="34" charset="0"/>
                <a:ea typeface="Verdana" pitchFamily="34" charset="0"/>
                <a:cs typeface="Verdana" pitchFamily="34" charset="0"/>
              </a:endParaRPr>
            </a:p>
          </p:txBody>
        </p:sp>
        <p:sp>
          <p:nvSpPr>
            <p:cNvPr id="33842" name="Text Box 43"/>
            <p:cNvSpPr txBox="1">
              <a:spLocks noChangeArrowheads="1"/>
            </p:cNvSpPr>
            <p:nvPr/>
          </p:nvSpPr>
          <p:spPr bwMode="auto">
            <a:xfrm>
              <a:off x="715" y="3648"/>
              <a:ext cx="1902" cy="144"/>
            </a:xfrm>
            <a:prstGeom prst="rect">
              <a:avLst/>
            </a:prstGeom>
            <a:noFill/>
            <a:ln w="19050">
              <a:noFill/>
              <a:miter lim="800000"/>
              <a:headEnd/>
              <a:tailEnd/>
            </a:ln>
          </p:spPr>
          <p:txBody>
            <a:bodyPr lIns="0" tIns="0" rIns="0" bIns="0"/>
            <a:lstStyle/>
            <a:p>
              <a:pPr algn="r" eaLnBrk="0" hangingPunct="0">
                <a:spcBef>
                  <a:spcPct val="50000"/>
                </a:spcBef>
              </a:pPr>
              <a:r>
                <a:rPr lang="en-US" sz="1400" dirty="0">
                  <a:latin typeface="Verdana" pitchFamily="34" charset="0"/>
                  <a:ea typeface="Verdana" pitchFamily="34" charset="0"/>
                  <a:cs typeface="Verdana" pitchFamily="34" charset="0"/>
                </a:rPr>
                <a:t>Show </a:t>
              </a:r>
              <a:r>
                <a:rPr lang="en-US" sz="1400" dirty="0" err="1">
                  <a:latin typeface="Verdana" pitchFamily="34" charset="0"/>
                  <a:ea typeface="Verdana" pitchFamily="34" charset="0"/>
                  <a:cs typeface="Verdana" pitchFamily="34" charset="0"/>
                </a:rPr>
                <a:t>DataMask</a:t>
              </a:r>
              <a:r>
                <a:rPr lang="en-US" sz="1400" dirty="0">
                  <a:latin typeface="Verdana" pitchFamily="34" charset="0"/>
                  <a:ea typeface="Verdana" pitchFamily="34" charset="0"/>
                  <a:cs typeface="Verdana" pitchFamily="34" charset="0"/>
                </a:rPr>
                <a:t> #2</a:t>
              </a:r>
            </a:p>
          </p:txBody>
        </p:sp>
      </p:grpSp>
      <p:sp>
        <p:nvSpPr>
          <p:cNvPr id="33824" name="Line 44"/>
          <p:cNvSpPr>
            <a:spLocks noChangeShapeType="1"/>
          </p:cNvSpPr>
          <p:nvPr/>
        </p:nvSpPr>
        <p:spPr bwMode="auto">
          <a:xfrm flipH="1" flipV="1">
            <a:off x="3398567" y="3486150"/>
            <a:ext cx="290512" cy="0"/>
          </a:xfrm>
          <a:prstGeom prst="line">
            <a:avLst/>
          </a:prstGeom>
          <a:noFill/>
          <a:ln w="38100">
            <a:solidFill>
              <a:srgbClr val="FF0000"/>
            </a:solidFill>
            <a:round/>
            <a:headEnd/>
            <a:tailEnd type="triangle" w="med" len="med"/>
          </a:ln>
        </p:spPr>
        <p:txBody>
          <a:bodyPr wrap="none" lIns="0" anchor="ctr"/>
          <a:lstStyle/>
          <a:p>
            <a:endParaRPr lang="en-US">
              <a:latin typeface="Verdana" pitchFamily="34" charset="0"/>
              <a:ea typeface="Verdana" pitchFamily="34" charset="0"/>
              <a:cs typeface="Verdana" pitchFamily="34" charset="0"/>
            </a:endParaRPr>
          </a:p>
        </p:txBody>
      </p:sp>
      <p:sp>
        <p:nvSpPr>
          <p:cNvPr id="33825" name="Line 45"/>
          <p:cNvSpPr>
            <a:spLocks noChangeShapeType="1"/>
          </p:cNvSpPr>
          <p:nvPr/>
        </p:nvSpPr>
        <p:spPr bwMode="auto">
          <a:xfrm flipH="1">
            <a:off x="3398567" y="3228975"/>
            <a:ext cx="290512" cy="0"/>
          </a:xfrm>
          <a:prstGeom prst="line">
            <a:avLst/>
          </a:prstGeom>
          <a:noFill/>
          <a:ln w="38100">
            <a:solidFill>
              <a:srgbClr val="FF0000"/>
            </a:solidFill>
            <a:round/>
            <a:headEnd type="triangle" w="med" len="med"/>
            <a:tailEnd/>
          </a:ln>
        </p:spPr>
        <p:txBody>
          <a:bodyPr wrap="none" lIns="0" anchor="ctr"/>
          <a:lstStyle/>
          <a:p>
            <a:endParaRPr lang="en-US">
              <a:latin typeface="Verdana" pitchFamily="34" charset="0"/>
              <a:ea typeface="Verdana" pitchFamily="34" charset="0"/>
              <a:cs typeface="Verdana" pitchFamily="34" charset="0"/>
            </a:endParaRPr>
          </a:p>
        </p:txBody>
      </p:sp>
      <p:sp>
        <p:nvSpPr>
          <p:cNvPr id="33826" name="Rectangle 46"/>
          <p:cNvSpPr>
            <a:spLocks noChangeArrowheads="1"/>
          </p:cNvSpPr>
          <p:nvPr/>
        </p:nvSpPr>
        <p:spPr bwMode="auto">
          <a:xfrm>
            <a:off x="1820862" y="2779532"/>
            <a:ext cx="1394406" cy="1164918"/>
          </a:xfrm>
          <a:prstGeom prst="rect">
            <a:avLst/>
          </a:prstGeom>
          <a:solidFill>
            <a:schemeClr val="folHlink"/>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grpSp>
        <p:nvGrpSpPr>
          <p:cNvPr id="8" name="Group 47"/>
          <p:cNvGrpSpPr>
            <a:grpSpLocks/>
          </p:cNvGrpSpPr>
          <p:nvPr/>
        </p:nvGrpSpPr>
        <p:grpSpPr bwMode="auto">
          <a:xfrm>
            <a:off x="1820862" y="2779532"/>
            <a:ext cx="1394406" cy="1164918"/>
            <a:chOff x="134" y="2096"/>
            <a:chExt cx="384" cy="320"/>
          </a:xfrm>
        </p:grpSpPr>
        <p:sp>
          <p:nvSpPr>
            <p:cNvPr id="33837" name="Rectangle 48"/>
            <p:cNvSpPr>
              <a:spLocks noChangeArrowheads="1"/>
            </p:cNvSpPr>
            <p:nvPr/>
          </p:nvSpPr>
          <p:spPr bwMode="auto">
            <a:xfrm>
              <a:off x="134" y="2096"/>
              <a:ext cx="384" cy="320"/>
            </a:xfrm>
            <a:prstGeom prst="rect">
              <a:avLst/>
            </a:prstGeom>
            <a:solidFill>
              <a:schemeClr val="accent1"/>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8" name="Rectangle 49"/>
            <p:cNvSpPr>
              <a:spLocks noChangeArrowheads="1"/>
            </p:cNvSpPr>
            <p:nvPr/>
          </p:nvSpPr>
          <p:spPr bwMode="auto">
            <a:xfrm>
              <a:off x="192" y="2160"/>
              <a:ext cx="192" cy="48"/>
            </a:xfrm>
            <a:prstGeom prst="rect">
              <a:avLst/>
            </a:prstGeom>
            <a:solidFill>
              <a:srgbClr val="FFFF00"/>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9" name="Oval 50"/>
            <p:cNvSpPr>
              <a:spLocks noChangeArrowheads="1"/>
            </p:cNvSpPr>
            <p:nvPr/>
          </p:nvSpPr>
          <p:spPr bwMode="auto">
            <a:xfrm>
              <a:off x="384" y="2208"/>
              <a:ext cx="96" cy="96"/>
            </a:xfrm>
            <a:prstGeom prst="ellipse">
              <a:avLst/>
            </a:prstGeom>
            <a:solidFill>
              <a:srgbClr val="0033CC"/>
            </a:solidFill>
            <a:ln w="9525">
              <a:solidFill>
                <a:schemeClr val="tx1"/>
              </a:solidFill>
              <a:round/>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40" name="Rectangle 51"/>
            <p:cNvSpPr>
              <a:spLocks noChangeArrowheads="1"/>
            </p:cNvSpPr>
            <p:nvPr/>
          </p:nvSpPr>
          <p:spPr bwMode="auto">
            <a:xfrm>
              <a:off x="144" y="2304"/>
              <a:ext cx="240" cy="96"/>
            </a:xfrm>
            <a:prstGeom prst="rect">
              <a:avLst/>
            </a:prstGeom>
            <a:solidFill>
              <a:schemeClr val="bg1"/>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grpSp>
      <p:sp>
        <p:nvSpPr>
          <p:cNvPr id="85044" name="Text Box 52"/>
          <p:cNvSpPr txBox="1">
            <a:spLocks noChangeArrowheads="1"/>
          </p:cNvSpPr>
          <p:nvPr/>
        </p:nvSpPr>
        <p:spPr bwMode="auto">
          <a:xfrm>
            <a:off x="1831731" y="3559668"/>
            <a:ext cx="879230" cy="369332"/>
          </a:xfrm>
          <a:prstGeom prst="rect">
            <a:avLst/>
          </a:prstGeom>
          <a:noFill/>
          <a:ln w="9525">
            <a:noFill/>
            <a:miter lim="800000"/>
            <a:headEnd/>
            <a:tailEnd/>
          </a:ln>
        </p:spPr>
        <p:txBody>
          <a:bodyPr wrap="square">
            <a:spAutoFit/>
          </a:bodyPr>
          <a:lstStyle/>
          <a:p>
            <a:pPr algn="ctr"/>
            <a:r>
              <a:rPr lang="en-US" dirty="0">
                <a:latin typeface="Verdana" pitchFamily="34" charset="0"/>
                <a:ea typeface="Verdana" pitchFamily="34" charset="0"/>
                <a:cs typeface="Verdana" pitchFamily="34" charset="0"/>
              </a:rPr>
              <a:t>123.4</a:t>
            </a:r>
          </a:p>
        </p:txBody>
      </p:sp>
      <p:grpSp>
        <p:nvGrpSpPr>
          <p:cNvPr id="9" name="Group 53"/>
          <p:cNvGrpSpPr>
            <a:grpSpLocks/>
          </p:cNvGrpSpPr>
          <p:nvPr/>
        </p:nvGrpSpPr>
        <p:grpSpPr bwMode="auto">
          <a:xfrm>
            <a:off x="1824037" y="2779532"/>
            <a:ext cx="1394406" cy="1164918"/>
            <a:chOff x="240" y="2832"/>
            <a:chExt cx="384" cy="320"/>
          </a:xfrm>
        </p:grpSpPr>
        <p:sp>
          <p:nvSpPr>
            <p:cNvPr id="33832" name="Rectangle 54"/>
            <p:cNvSpPr>
              <a:spLocks noChangeArrowheads="1"/>
            </p:cNvSpPr>
            <p:nvPr/>
          </p:nvSpPr>
          <p:spPr bwMode="auto">
            <a:xfrm>
              <a:off x="240" y="2832"/>
              <a:ext cx="384" cy="320"/>
            </a:xfrm>
            <a:prstGeom prst="rect">
              <a:avLst/>
            </a:prstGeom>
            <a:solidFill>
              <a:srgbClr val="99CCFF"/>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3" name="Rectangle 55"/>
            <p:cNvSpPr>
              <a:spLocks noChangeArrowheads="1"/>
            </p:cNvSpPr>
            <p:nvPr/>
          </p:nvSpPr>
          <p:spPr bwMode="auto">
            <a:xfrm>
              <a:off x="288" y="3024"/>
              <a:ext cx="144" cy="48"/>
            </a:xfrm>
            <a:prstGeom prst="rect">
              <a:avLst/>
            </a:prstGeom>
            <a:solidFill>
              <a:srgbClr val="FF0000"/>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4" name="Rectangle 56"/>
            <p:cNvSpPr>
              <a:spLocks noChangeArrowheads="1"/>
            </p:cNvSpPr>
            <p:nvPr/>
          </p:nvSpPr>
          <p:spPr bwMode="auto">
            <a:xfrm>
              <a:off x="288" y="2880"/>
              <a:ext cx="144" cy="96"/>
            </a:xfrm>
            <a:prstGeom prst="rect">
              <a:avLst/>
            </a:prstGeom>
            <a:solidFill>
              <a:srgbClr val="00CC00"/>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5" name="Rectangle 57"/>
            <p:cNvSpPr>
              <a:spLocks noChangeArrowheads="1"/>
            </p:cNvSpPr>
            <p:nvPr/>
          </p:nvSpPr>
          <p:spPr bwMode="auto">
            <a:xfrm>
              <a:off x="480" y="2880"/>
              <a:ext cx="96" cy="96"/>
            </a:xfrm>
            <a:prstGeom prst="rect">
              <a:avLst/>
            </a:prstGeom>
            <a:solidFill>
              <a:srgbClr val="FFFF00"/>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sp>
          <p:nvSpPr>
            <p:cNvPr id="33836" name="Rectangle 58"/>
            <p:cNvSpPr>
              <a:spLocks noChangeArrowheads="1"/>
            </p:cNvSpPr>
            <p:nvPr/>
          </p:nvSpPr>
          <p:spPr bwMode="auto">
            <a:xfrm>
              <a:off x="480" y="3024"/>
              <a:ext cx="96" cy="96"/>
            </a:xfrm>
            <a:prstGeom prst="rect">
              <a:avLst/>
            </a:prstGeom>
            <a:solidFill>
              <a:schemeClr val="tx2"/>
            </a:solidFill>
            <a:ln w="9525">
              <a:solidFill>
                <a:schemeClr val="tx1"/>
              </a:solidFill>
              <a:miter lim="800000"/>
              <a:headEnd/>
              <a:tailEnd/>
            </a:ln>
          </p:spPr>
          <p:txBody>
            <a:bodyPr wrap="none" anchor="ctr"/>
            <a:lstStyle/>
            <a:p>
              <a:endParaRPr lang="en-US">
                <a:latin typeface="Verdana" pitchFamily="34" charset="0"/>
                <a:ea typeface="Verdana" pitchFamily="34" charset="0"/>
                <a:cs typeface="Verdana" pitchFamily="34" charset="0"/>
              </a:endParaRPr>
            </a:p>
          </p:txBody>
        </p:sp>
      </p:grpSp>
      <p:sp>
        <p:nvSpPr>
          <p:cNvPr id="33830" name="Text Box 59"/>
          <p:cNvSpPr txBox="1">
            <a:spLocks noChangeArrowheads="1"/>
          </p:cNvSpPr>
          <p:nvPr/>
        </p:nvSpPr>
        <p:spPr bwMode="auto">
          <a:xfrm>
            <a:off x="9470896" y="1943101"/>
            <a:ext cx="924542" cy="388938"/>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B&amp;W </a:t>
            </a:r>
            <a:r>
              <a:rPr lang="en-US" sz="1200" dirty="0" err="1">
                <a:latin typeface="Verdana" pitchFamily="34" charset="0"/>
                <a:ea typeface="Verdana" pitchFamily="34" charset="0"/>
                <a:cs typeface="Verdana" pitchFamily="34" charset="0"/>
              </a:rPr>
              <a:t>DataMasks</a:t>
            </a:r>
            <a:endParaRPr lang="en-US" sz="1200" dirty="0">
              <a:latin typeface="Verdana" pitchFamily="34" charset="0"/>
              <a:ea typeface="Verdana" pitchFamily="34" charset="0"/>
              <a:cs typeface="Verdana" pitchFamily="34" charset="0"/>
            </a:endParaRPr>
          </a:p>
        </p:txBody>
      </p:sp>
      <p:sp>
        <p:nvSpPr>
          <p:cNvPr id="33831" name="Text Box 60"/>
          <p:cNvSpPr txBox="1">
            <a:spLocks noChangeArrowheads="1"/>
          </p:cNvSpPr>
          <p:nvPr/>
        </p:nvSpPr>
        <p:spPr bwMode="auto">
          <a:xfrm>
            <a:off x="9489947" y="3006970"/>
            <a:ext cx="974725" cy="369644"/>
          </a:xfrm>
          <a:prstGeom prst="rect">
            <a:avLst/>
          </a:prstGeom>
          <a:noFill/>
          <a:ln w="19050">
            <a:noFill/>
            <a:miter lim="800000"/>
            <a:headEnd/>
            <a:tailEnd/>
          </a:ln>
        </p:spPr>
        <p:txBody>
          <a:bodyPr lIns="0" tIns="0" rIns="0" bIns="0"/>
          <a:lstStyle/>
          <a:p>
            <a:pPr eaLnBrk="0" hangingPunct="0">
              <a:spcBef>
                <a:spcPct val="50000"/>
              </a:spcBef>
            </a:pPr>
            <a:r>
              <a:rPr lang="en-US" sz="1200" dirty="0">
                <a:latin typeface="Verdana" pitchFamily="34" charset="0"/>
                <a:ea typeface="Verdana" pitchFamily="34" charset="0"/>
                <a:cs typeface="Verdana" pitchFamily="34" charset="0"/>
              </a:rPr>
              <a:t>B&amp;W </a:t>
            </a:r>
            <a:r>
              <a:rPr lang="en-US" sz="1200" dirty="0" err="1">
                <a:latin typeface="Verdana" pitchFamily="34" charset="0"/>
                <a:ea typeface="Verdana" pitchFamily="34" charset="0"/>
                <a:cs typeface="Verdana" pitchFamily="34" charset="0"/>
              </a:rPr>
              <a:t>Softkeys</a:t>
            </a:r>
            <a:endParaRPr lang="en-US" sz="1200" dirty="0">
              <a:latin typeface="Verdana" pitchFamily="34" charset="0"/>
              <a:ea typeface="Verdana" pitchFamily="34" charset="0"/>
              <a:cs typeface="Verdan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3" presetClass="emph" presetSubtype="0" fill="remove" grpId="0" nodeType="clickEffect">
                                  <p:stCondLst>
                                    <p:cond delay="0"/>
                                  </p:stCondLst>
                                  <p:childTnLst>
                                    <p:animClr clrSpc="rgb" dir="cw">
                                      <p:cBhvr override="childStyle">
                                        <p:cTn id="21" dur="1500" accel="50000" autoRev="1" fill="hold" tmFilter="0, 0; .33333, 1; 1, 1">
                                          <p:stCondLst>
                                            <p:cond delay="0"/>
                                          </p:stCondLst>
                                        </p:cTn>
                                        <p:tgtEl>
                                          <p:spTgt spid="85017"/>
                                        </p:tgtEl>
                                        <p:attrNameLst>
                                          <p:attrName>style.color</p:attrName>
                                        </p:attrNameLst>
                                      </p:cBhvr>
                                      <p:to>
                                        <a:schemeClr val="accent2"/>
                                      </p:to>
                                    </p:animClr>
                                    <p:animClr clrSpc="rgb" dir="cw">
                                      <p:cBhvr>
                                        <p:cTn id="22" dur="1500" accel="50000" autoRev="1" fill="hold" tmFilter="0, 0; .33333, 1; 1, 1">
                                          <p:stCondLst>
                                            <p:cond delay="0"/>
                                          </p:stCondLst>
                                        </p:cTn>
                                        <p:tgtEl>
                                          <p:spTgt spid="85017"/>
                                        </p:tgtEl>
                                        <p:attrNameLst>
                                          <p:attrName>fillcolor</p:attrName>
                                        </p:attrNameLst>
                                      </p:cBhvr>
                                      <p:to>
                                        <a:schemeClr val="accent2"/>
                                      </p:to>
                                    </p:animClr>
                                    <p:set>
                                      <p:cBhvr>
                                        <p:cTn id="23" dur="3000" fill="hold"/>
                                        <p:tgtEl>
                                          <p:spTgt spid="85017"/>
                                        </p:tgtEl>
                                        <p:attrNameLst>
                                          <p:attrName>fill.type</p:attrName>
                                        </p:attrNameLst>
                                      </p:cBhvr>
                                      <p:to>
                                        <p:strVal val="solid"/>
                                      </p:to>
                                    </p:set>
                                    <p:set>
                                      <p:cBhvr>
                                        <p:cTn id="24" dur="3000" fill="hold"/>
                                        <p:tgtEl>
                                          <p:spTgt spid="85017"/>
                                        </p:tgtEl>
                                        <p:attrNameLst>
                                          <p:attrName>fill.on</p:attrName>
                                        </p:attrNameLst>
                                      </p:cBhvr>
                                      <p:to>
                                        <p:strVal val="true"/>
                                      </p:to>
                                    </p:set>
                                    <p:animScale>
                                      <p:cBhvr>
                                        <p:cTn id="25" dur="1500" accel="50000" autoRev="1" fill="hold" tmFilter="0, 0; .33333, 1; 1, 1">
                                          <p:stCondLst>
                                            <p:cond delay="0"/>
                                          </p:stCondLst>
                                        </p:cTn>
                                        <p:tgtEl>
                                          <p:spTgt spid="85017"/>
                                        </p:tgtEl>
                                      </p:cBhvr>
                                      <p:from x="100000" y="100000"/>
                                      <p:to x="100000" y="140000"/>
                                    </p:animScale>
                                  </p:childTnLst>
                                </p:cTn>
                              </p:par>
                              <p:par>
                                <p:cTn id="26" presetID="33" presetClass="emph" presetSubtype="0" fill="remove" grpId="0" nodeType="withEffect">
                                  <p:stCondLst>
                                    <p:cond delay="0"/>
                                  </p:stCondLst>
                                  <p:childTnLst>
                                    <p:animClr clrSpc="rgb" dir="cw">
                                      <p:cBhvr override="childStyle">
                                        <p:cTn id="27" dur="1500" accel="50000" autoRev="1" fill="hold" tmFilter="0, 0; .33333, 1; 1, 1">
                                          <p:stCondLst>
                                            <p:cond delay="0"/>
                                          </p:stCondLst>
                                        </p:cTn>
                                        <p:tgtEl>
                                          <p:spTgt spid="85026"/>
                                        </p:tgtEl>
                                        <p:attrNameLst>
                                          <p:attrName>style.color</p:attrName>
                                        </p:attrNameLst>
                                      </p:cBhvr>
                                      <p:to>
                                        <a:schemeClr val="accent2"/>
                                      </p:to>
                                    </p:animClr>
                                    <p:animClr clrSpc="rgb" dir="cw">
                                      <p:cBhvr>
                                        <p:cTn id="28" dur="1500" accel="50000" autoRev="1" fill="hold" tmFilter="0, 0; .33333, 1; 1, 1">
                                          <p:stCondLst>
                                            <p:cond delay="0"/>
                                          </p:stCondLst>
                                        </p:cTn>
                                        <p:tgtEl>
                                          <p:spTgt spid="85026"/>
                                        </p:tgtEl>
                                        <p:attrNameLst>
                                          <p:attrName>fillcolor</p:attrName>
                                        </p:attrNameLst>
                                      </p:cBhvr>
                                      <p:to>
                                        <a:schemeClr val="accent2"/>
                                      </p:to>
                                    </p:animClr>
                                    <p:set>
                                      <p:cBhvr>
                                        <p:cTn id="29" dur="3000" fill="hold"/>
                                        <p:tgtEl>
                                          <p:spTgt spid="85026"/>
                                        </p:tgtEl>
                                        <p:attrNameLst>
                                          <p:attrName>fill.type</p:attrName>
                                        </p:attrNameLst>
                                      </p:cBhvr>
                                      <p:to>
                                        <p:strVal val="solid"/>
                                      </p:to>
                                    </p:set>
                                    <p:set>
                                      <p:cBhvr>
                                        <p:cTn id="30" dur="3000" fill="hold"/>
                                        <p:tgtEl>
                                          <p:spTgt spid="85026"/>
                                        </p:tgtEl>
                                        <p:attrNameLst>
                                          <p:attrName>fill.on</p:attrName>
                                        </p:attrNameLst>
                                      </p:cBhvr>
                                      <p:to>
                                        <p:strVal val="true"/>
                                      </p:to>
                                    </p:set>
                                    <p:animScale>
                                      <p:cBhvr>
                                        <p:cTn id="31" dur="1500" accel="50000" autoRev="1" fill="hold" tmFilter="0, 0; .33333, 1; 1, 1">
                                          <p:stCondLst>
                                            <p:cond delay="0"/>
                                          </p:stCondLst>
                                        </p:cTn>
                                        <p:tgtEl>
                                          <p:spTgt spid="85026"/>
                                        </p:tgtEl>
                                      </p:cBhvr>
                                      <p:from x="100000" y="100000"/>
                                      <p:to x="100000" y="140000"/>
                                    </p:animScale>
                                  </p:childTnLst>
                                </p:cTn>
                              </p:par>
                              <p:par>
                                <p:cTn id="32" presetID="33" presetClass="emph" presetSubtype="0" fill="remove" grpId="0" nodeType="withEffect">
                                  <p:stCondLst>
                                    <p:cond delay="0"/>
                                  </p:stCondLst>
                                  <p:childTnLst>
                                    <p:animClr clrSpc="rgb" dir="cw">
                                      <p:cBhvr override="childStyle">
                                        <p:cTn id="33" dur="1500" accel="50000" autoRev="1" fill="hold" tmFilter="0, 0; .33333, 1; 1, 1">
                                          <p:stCondLst>
                                            <p:cond delay="0"/>
                                          </p:stCondLst>
                                        </p:cTn>
                                        <p:tgtEl>
                                          <p:spTgt spid="85014"/>
                                        </p:tgtEl>
                                        <p:attrNameLst>
                                          <p:attrName>style.color</p:attrName>
                                        </p:attrNameLst>
                                      </p:cBhvr>
                                      <p:to>
                                        <a:schemeClr val="accent2"/>
                                      </p:to>
                                    </p:animClr>
                                    <p:animClr clrSpc="rgb" dir="cw">
                                      <p:cBhvr>
                                        <p:cTn id="34" dur="1500" accel="50000" autoRev="1" fill="hold" tmFilter="0, 0; .33333, 1; 1, 1">
                                          <p:stCondLst>
                                            <p:cond delay="0"/>
                                          </p:stCondLst>
                                        </p:cTn>
                                        <p:tgtEl>
                                          <p:spTgt spid="85014"/>
                                        </p:tgtEl>
                                        <p:attrNameLst>
                                          <p:attrName>fillcolor</p:attrName>
                                        </p:attrNameLst>
                                      </p:cBhvr>
                                      <p:to>
                                        <a:schemeClr val="accent2"/>
                                      </p:to>
                                    </p:animClr>
                                    <p:set>
                                      <p:cBhvr>
                                        <p:cTn id="35" dur="3000" fill="hold"/>
                                        <p:tgtEl>
                                          <p:spTgt spid="85014"/>
                                        </p:tgtEl>
                                        <p:attrNameLst>
                                          <p:attrName>fill.type</p:attrName>
                                        </p:attrNameLst>
                                      </p:cBhvr>
                                      <p:to>
                                        <p:strVal val="solid"/>
                                      </p:to>
                                    </p:set>
                                    <p:set>
                                      <p:cBhvr>
                                        <p:cTn id="36" dur="3000" fill="hold"/>
                                        <p:tgtEl>
                                          <p:spTgt spid="85014"/>
                                        </p:tgtEl>
                                        <p:attrNameLst>
                                          <p:attrName>fill.on</p:attrName>
                                        </p:attrNameLst>
                                      </p:cBhvr>
                                      <p:to>
                                        <p:strVal val="true"/>
                                      </p:to>
                                    </p:set>
                                    <p:animScale>
                                      <p:cBhvr>
                                        <p:cTn id="37" dur="1500" accel="50000" autoRev="1" fill="hold" tmFilter="0, 0; .33333, 1; 1, 1">
                                          <p:stCondLst>
                                            <p:cond delay="0"/>
                                          </p:stCondLst>
                                        </p:cTn>
                                        <p:tgtEl>
                                          <p:spTgt spid="85014"/>
                                        </p:tgtEl>
                                      </p:cBhvr>
                                      <p:from x="100000" y="100000"/>
                                      <p:to x="100000" y="140000"/>
                                    </p:animScale>
                                  </p:childTnLst>
                                </p:cTn>
                              </p:par>
                            </p:childTnLst>
                          </p:cTn>
                        </p:par>
                        <p:par>
                          <p:cTn id="38" fill="hold">
                            <p:stCondLst>
                              <p:cond delay="3000"/>
                            </p:stCondLst>
                            <p:childTnLst>
                              <p:par>
                                <p:cTn id="39" presetID="22" presetClass="entr" presetSubtype="2" fill="hold" nodeType="afterEffect">
                                  <p:stCondLst>
                                    <p:cond delay="3000"/>
                                  </p:stCondLst>
                                  <p:childTnLst>
                                    <p:set>
                                      <p:cBhvr>
                                        <p:cTn id="40" dur="1" fill="hold">
                                          <p:stCondLst>
                                            <p:cond delay="0"/>
                                          </p:stCondLst>
                                        </p:cTn>
                                        <p:tgtEl>
                                          <p:spTgt spid="5"/>
                                        </p:tgtEl>
                                        <p:attrNameLst>
                                          <p:attrName>style.visibility</p:attrName>
                                        </p:attrNameLst>
                                      </p:cBhvr>
                                      <p:to>
                                        <p:strVal val="visible"/>
                                      </p:to>
                                    </p:set>
                                    <p:animEffect transition="in" filter="wipe(right)">
                                      <p:cBhvr>
                                        <p:cTn id="41" dur="5000"/>
                                        <p:tgtEl>
                                          <p:spTgt spid="5"/>
                                        </p:tgtEl>
                                      </p:cBhvr>
                                    </p:animEffect>
                                  </p:childTnLst>
                                </p:cTn>
                              </p:par>
                            </p:childTnLst>
                          </p:cTn>
                        </p:par>
                        <p:par>
                          <p:cTn id="42" fill="hold">
                            <p:stCondLst>
                              <p:cond delay="11000"/>
                            </p:stCondLst>
                            <p:childTnLst>
                              <p:par>
                                <p:cTn id="43" presetID="3" presetClass="entr" presetSubtype="1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linds(horizont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right)">
                                      <p:cBhvr>
                                        <p:cTn id="50" dur="500"/>
                                        <p:tgtEl>
                                          <p:spTgt spid="6"/>
                                        </p:tgtEl>
                                      </p:cBhvr>
                                    </p:animEffect>
                                  </p:childTnLst>
                                </p:cTn>
                              </p:par>
                            </p:childTnLst>
                          </p:cTn>
                        </p:par>
                        <p:par>
                          <p:cTn id="51" fill="hold">
                            <p:stCondLst>
                              <p:cond delay="500"/>
                            </p:stCondLst>
                            <p:childTnLst>
                              <p:par>
                                <p:cTn id="52" presetID="1" presetClass="entr" presetSubtype="0" fill="hold" grpId="0" nodeType="afterEffect">
                                  <p:stCondLst>
                                    <p:cond delay="0"/>
                                  </p:stCondLst>
                                  <p:childTnLst>
                                    <p:set>
                                      <p:cBhvr>
                                        <p:cTn id="53" dur="1" fill="hold">
                                          <p:stCondLst>
                                            <p:cond delay="499"/>
                                          </p:stCondLst>
                                        </p:cTn>
                                        <p:tgtEl>
                                          <p:spTgt spid="8504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right)">
                                      <p:cBhvr>
                                        <p:cTn id="58" dur="500"/>
                                        <p:tgtEl>
                                          <p:spTgt spid="7"/>
                                        </p:tgtEl>
                                      </p:cBhvr>
                                    </p:animEffect>
                                  </p:childTnLst>
                                </p:cTn>
                              </p:par>
                            </p:childTnLst>
                          </p:cTn>
                        </p:par>
                        <p:par>
                          <p:cTn id="59" fill="hold">
                            <p:stCondLst>
                              <p:cond delay="500"/>
                            </p:stCondLst>
                            <p:childTnLst>
                              <p:par>
                                <p:cTn id="60" presetID="9" presetClass="entr" presetSubtype="0"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dissolve">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14" grpId="0" animBg="1"/>
      <p:bldP spid="85017" grpId="0" animBg="1"/>
      <p:bldP spid="85026" grpId="0" animBg="1"/>
      <p:bldP spid="85044"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t>VT to VI Communication</a:t>
            </a:r>
          </a:p>
        </p:txBody>
      </p:sp>
      <p:sp>
        <p:nvSpPr>
          <p:cNvPr id="92" name="Date Placeholder 91"/>
          <p:cNvSpPr>
            <a:spLocks noGrp="1"/>
          </p:cNvSpPr>
          <p:nvPr>
            <p:ph type="dt" sz="half" idx="10"/>
          </p:nvPr>
        </p:nvSpPr>
        <p:spPr/>
        <p:txBody>
          <a:bodyPr/>
          <a:lstStyle/>
          <a:p>
            <a:r>
              <a:rPr lang="en-US"/>
              <a:t>11 June 2024</a:t>
            </a:r>
          </a:p>
        </p:txBody>
      </p:sp>
      <p:sp>
        <p:nvSpPr>
          <p:cNvPr id="94" name="Footer Placeholder 93"/>
          <p:cNvSpPr>
            <a:spLocks noGrp="1"/>
          </p:cNvSpPr>
          <p:nvPr>
            <p:ph type="ftr" sz="quarter" idx="11"/>
          </p:nvPr>
        </p:nvSpPr>
        <p:spPr/>
        <p:txBody>
          <a:bodyPr/>
          <a:lstStyle/>
          <a:p>
            <a:r>
              <a:rPr lang="en-US"/>
              <a:t>Cyber Tractor Challenge - VT and Lab</a:t>
            </a:r>
          </a:p>
        </p:txBody>
      </p:sp>
      <p:sp>
        <p:nvSpPr>
          <p:cNvPr id="93" name="Slide Number Placeholder 92"/>
          <p:cNvSpPr>
            <a:spLocks noGrp="1"/>
          </p:cNvSpPr>
          <p:nvPr>
            <p:ph type="sldNum" sz="quarter" idx="12"/>
          </p:nvPr>
        </p:nvSpPr>
        <p:spPr/>
        <p:txBody>
          <a:bodyPr/>
          <a:lstStyle/>
          <a:p>
            <a:fld id="{BE0B90C5-6C8E-42AB-9CDB-3C4737287965}" type="slidenum">
              <a:rPr lang="en-US" smtClean="0"/>
              <a:pPr/>
              <a:t>51</a:t>
            </a:fld>
            <a:endParaRPr lang="en-US"/>
          </a:p>
        </p:txBody>
      </p:sp>
      <p:sp>
        <p:nvSpPr>
          <p:cNvPr id="34819" name="Rectangle 3"/>
          <p:cNvSpPr>
            <a:spLocks noChangeArrowheads="1"/>
          </p:cNvSpPr>
          <p:nvPr/>
        </p:nvSpPr>
        <p:spPr bwMode="auto">
          <a:xfrm>
            <a:off x="1771651" y="1344613"/>
            <a:ext cx="866775" cy="514350"/>
          </a:xfrm>
          <a:prstGeom prst="rect">
            <a:avLst/>
          </a:prstGeom>
          <a:solidFill>
            <a:srgbClr val="996633"/>
          </a:solidFill>
          <a:ln w="9525">
            <a:solidFill>
              <a:schemeClr val="tx1"/>
            </a:solidFill>
            <a:miter lim="800000"/>
            <a:headEnd/>
            <a:tailEnd/>
          </a:ln>
        </p:spPr>
        <p:txBody>
          <a:bodyPr wrap="none" anchor="ctr"/>
          <a:lstStyle/>
          <a:p>
            <a:endParaRPr lang="en-US"/>
          </a:p>
        </p:txBody>
      </p:sp>
      <p:sp>
        <p:nvSpPr>
          <p:cNvPr id="34820" name="Text Box 4"/>
          <p:cNvSpPr txBox="1">
            <a:spLocks noChangeArrowheads="1"/>
          </p:cNvSpPr>
          <p:nvPr/>
        </p:nvSpPr>
        <p:spPr bwMode="auto">
          <a:xfrm>
            <a:off x="2701925" y="1363663"/>
            <a:ext cx="839788" cy="457200"/>
          </a:xfrm>
          <a:prstGeom prst="rect">
            <a:avLst/>
          </a:prstGeom>
          <a:noFill/>
          <a:ln w="9525">
            <a:noFill/>
            <a:miter lim="800000"/>
            <a:headEnd/>
            <a:tailEnd/>
          </a:ln>
        </p:spPr>
        <p:txBody>
          <a:bodyPr>
            <a:spAutoFit/>
          </a:bodyPr>
          <a:lstStyle/>
          <a:p>
            <a:pPr algn="ctr" eaLnBrk="0" hangingPunct="0">
              <a:spcBef>
                <a:spcPct val="50000"/>
              </a:spcBef>
            </a:pPr>
            <a:r>
              <a:rPr lang="en-US" sz="2400">
                <a:latin typeface="Times New Roman" pitchFamily="18" charset="0"/>
              </a:rPr>
              <a:t>VT</a:t>
            </a:r>
          </a:p>
        </p:txBody>
      </p:sp>
      <p:sp>
        <p:nvSpPr>
          <p:cNvPr id="34821" name="Text Box 5"/>
          <p:cNvSpPr txBox="1">
            <a:spLocks noChangeArrowheads="1"/>
          </p:cNvSpPr>
          <p:nvPr/>
        </p:nvSpPr>
        <p:spPr bwMode="auto">
          <a:xfrm>
            <a:off x="9369425" y="1373188"/>
            <a:ext cx="839788" cy="457200"/>
          </a:xfrm>
          <a:prstGeom prst="rect">
            <a:avLst/>
          </a:prstGeom>
          <a:noFill/>
          <a:ln w="9525">
            <a:noFill/>
            <a:miter lim="800000"/>
            <a:headEnd/>
            <a:tailEnd/>
          </a:ln>
        </p:spPr>
        <p:txBody>
          <a:bodyPr>
            <a:spAutoFit/>
          </a:bodyPr>
          <a:lstStyle/>
          <a:p>
            <a:pPr algn="ctr" eaLnBrk="0" hangingPunct="0">
              <a:spcBef>
                <a:spcPct val="50000"/>
              </a:spcBef>
            </a:pPr>
            <a:r>
              <a:rPr lang="en-US" sz="2400">
                <a:latin typeface="Times New Roman" pitchFamily="18" charset="0"/>
              </a:rPr>
              <a:t>VIs</a:t>
            </a:r>
          </a:p>
        </p:txBody>
      </p:sp>
      <p:sp>
        <p:nvSpPr>
          <p:cNvPr id="34822" name="Line 6"/>
          <p:cNvSpPr>
            <a:spLocks noChangeShapeType="1"/>
          </p:cNvSpPr>
          <p:nvPr/>
        </p:nvSpPr>
        <p:spPr bwMode="auto">
          <a:xfrm>
            <a:off x="2208213" y="1887539"/>
            <a:ext cx="0" cy="4414837"/>
          </a:xfrm>
          <a:prstGeom prst="line">
            <a:avLst/>
          </a:prstGeom>
          <a:noFill/>
          <a:ln w="57150">
            <a:solidFill>
              <a:srgbClr val="008000"/>
            </a:solidFill>
            <a:round/>
            <a:headEnd/>
            <a:tailEnd/>
          </a:ln>
        </p:spPr>
        <p:txBody>
          <a:bodyPr wrap="none" anchor="ctr"/>
          <a:lstStyle/>
          <a:p>
            <a:endParaRPr lang="en-US"/>
          </a:p>
        </p:txBody>
      </p:sp>
      <p:sp>
        <p:nvSpPr>
          <p:cNvPr id="76809" name="Line 9"/>
          <p:cNvSpPr>
            <a:spLocks noChangeShapeType="1"/>
          </p:cNvSpPr>
          <p:nvPr/>
        </p:nvSpPr>
        <p:spPr bwMode="auto">
          <a:xfrm flipV="1">
            <a:off x="2195513" y="2722564"/>
            <a:ext cx="3656012" cy="1587"/>
          </a:xfrm>
          <a:prstGeom prst="line">
            <a:avLst/>
          </a:prstGeom>
          <a:noFill/>
          <a:ln w="38100">
            <a:solidFill>
              <a:schemeClr val="tx1"/>
            </a:solidFill>
            <a:round/>
            <a:headEnd/>
            <a:tailEnd type="triangle" w="med" len="med"/>
          </a:ln>
        </p:spPr>
        <p:txBody>
          <a:bodyPr wrap="none" anchor="ctr"/>
          <a:lstStyle/>
          <a:p>
            <a:endParaRPr lang="en-US"/>
          </a:p>
        </p:txBody>
      </p:sp>
      <p:sp>
        <p:nvSpPr>
          <p:cNvPr id="76812" name="Line 12"/>
          <p:cNvSpPr>
            <a:spLocks noChangeShapeType="1"/>
          </p:cNvSpPr>
          <p:nvPr/>
        </p:nvSpPr>
        <p:spPr bwMode="auto">
          <a:xfrm flipV="1">
            <a:off x="2222500" y="2873375"/>
            <a:ext cx="3638550" cy="1588"/>
          </a:xfrm>
          <a:prstGeom prst="line">
            <a:avLst/>
          </a:prstGeom>
          <a:noFill/>
          <a:ln w="38100">
            <a:solidFill>
              <a:srgbClr val="00CC00"/>
            </a:solidFill>
            <a:round/>
            <a:headEnd type="triangle" w="med" len="med"/>
            <a:tailEnd/>
          </a:ln>
        </p:spPr>
        <p:txBody>
          <a:bodyPr wrap="none" anchor="ctr"/>
          <a:lstStyle/>
          <a:p>
            <a:endParaRPr lang="en-US"/>
          </a:p>
        </p:txBody>
      </p:sp>
      <p:sp>
        <p:nvSpPr>
          <p:cNvPr id="76815" name="Line 15"/>
          <p:cNvSpPr>
            <a:spLocks noChangeShapeType="1"/>
          </p:cNvSpPr>
          <p:nvPr/>
        </p:nvSpPr>
        <p:spPr bwMode="auto">
          <a:xfrm flipV="1">
            <a:off x="2230438" y="3055938"/>
            <a:ext cx="3613150" cy="0"/>
          </a:xfrm>
          <a:prstGeom prst="line">
            <a:avLst/>
          </a:prstGeom>
          <a:noFill/>
          <a:ln w="38100">
            <a:solidFill>
              <a:schemeClr val="tx1"/>
            </a:solidFill>
            <a:round/>
            <a:headEnd/>
            <a:tailEnd type="triangle" w="med" len="med"/>
          </a:ln>
        </p:spPr>
        <p:txBody>
          <a:bodyPr wrap="none" anchor="ctr"/>
          <a:lstStyle/>
          <a:p>
            <a:endParaRPr lang="en-US"/>
          </a:p>
        </p:txBody>
      </p:sp>
      <p:sp>
        <p:nvSpPr>
          <p:cNvPr id="76842" name="Line 42"/>
          <p:cNvSpPr>
            <a:spLocks noChangeShapeType="1"/>
          </p:cNvSpPr>
          <p:nvPr/>
        </p:nvSpPr>
        <p:spPr bwMode="auto">
          <a:xfrm flipV="1">
            <a:off x="2278063" y="5673725"/>
            <a:ext cx="3556000" cy="1588"/>
          </a:xfrm>
          <a:prstGeom prst="line">
            <a:avLst/>
          </a:prstGeom>
          <a:noFill/>
          <a:ln w="28575">
            <a:solidFill>
              <a:schemeClr val="tx1"/>
            </a:solidFill>
            <a:round/>
            <a:headEnd type="triangle" w="med" len="med"/>
            <a:tailEnd/>
          </a:ln>
        </p:spPr>
        <p:txBody>
          <a:bodyPr wrap="none" anchor="ctr"/>
          <a:lstStyle/>
          <a:p>
            <a:endParaRPr lang="en-US"/>
          </a:p>
        </p:txBody>
      </p:sp>
      <p:sp>
        <p:nvSpPr>
          <p:cNvPr id="76845" name="Line 45"/>
          <p:cNvSpPr>
            <a:spLocks noChangeShapeType="1"/>
          </p:cNvSpPr>
          <p:nvPr/>
        </p:nvSpPr>
        <p:spPr bwMode="auto">
          <a:xfrm flipV="1">
            <a:off x="2260601" y="6045200"/>
            <a:ext cx="3609975" cy="0"/>
          </a:xfrm>
          <a:prstGeom prst="line">
            <a:avLst/>
          </a:prstGeom>
          <a:noFill/>
          <a:ln w="28575">
            <a:solidFill>
              <a:schemeClr val="tx1"/>
            </a:solidFill>
            <a:round/>
            <a:headEnd type="triangle" w="med" len="med"/>
            <a:tailEnd/>
          </a:ln>
        </p:spPr>
        <p:txBody>
          <a:bodyPr wrap="none" anchor="ctr"/>
          <a:lstStyle/>
          <a:p>
            <a:endParaRPr lang="en-US"/>
          </a:p>
        </p:txBody>
      </p:sp>
      <p:sp>
        <p:nvSpPr>
          <p:cNvPr id="34828" name="Rectangle 49"/>
          <p:cNvSpPr>
            <a:spLocks noChangeArrowheads="1"/>
          </p:cNvSpPr>
          <p:nvPr/>
        </p:nvSpPr>
        <p:spPr bwMode="auto">
          <a:xfrm>
            <a:off x="1825625" y="1385889"/>
            <a:ext cx="577850" cy="428625"/>
          </a:xfrm>
          <a:prstGeom prst="rect">
            <a:avLst/>
          </a:prstGeom>
          <a:solidFill>
            <a:schemeClr val="folHlink"/>
          </a:solidFill>
          <a:ln w="9525">
            <a:solidFill>
              <a:schemeClr val="tx1"/>
            </a:solidFill>
            <a:miter lim="800000"/>
            <a:headEnd/>
            <a:tailEnd/>
          </a:ln>
        </p:spPr>
        <p:txBody>
          <a:bodyPr wrap="none" anchor="ctr"/>
          <a:lstStyle/>
          <a:p>
            <a:endParaRPr lang="en-US"/>
          </a:p>
        </p:txBody>
      </p:sp>
      <p:grpSp>
        <p:nvGrpSpPr>
          <p:cNvPr id="2" name="Group 50"/>
          <p:cNvGrpSpPr>
            <a:grpSpLocks/>
          </p:cNvGrpSpPr>
          <p:nvPr/>
        </p:nvGrpSpPr>
        <p:grpSpPr bwMode="auto">
          <a:xfrm>
            <a:off x="1825625" y="1385889"/>
            <a:ext cx="577850" cy="428625"/>
            <a:chOff x="134" y="2096"/>
            <a:chExt cx="384" cy="320"/>
          </a:xfrm>
        </p:grpSpPr>
        <p:sp>
          <p:nvSpPr>
            <p:cNvPr id="34904" name="Rectangle 51"/>
            <p:cNvSpPr>
              <a:spLocks noChangeArrowheads="1"/>
            </p:cNvSpPr>
            <p:nvPr/>
          </p:nvSpPr>
          <p:spPr bwMode="auto">
            <a:xfrm>
              <a:off x="134" y="2096"/>
              <a:ext cx="384" cy="3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4905" name="Rectangle 52"/>
            <p:cNvSpPr>
              <a:spLocks noChangeArrowheads="1"/>
            </p:cNvSpPr>
            <p:nvPr/>
          </p:nvSpPr>
          <p:spPr bwMode="auto">
            <a:xfrm>
              <a:off x="192" y="2160"/>
              <a:ext cx="192" cy="48"/>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34906" name="Oval 53"/>
            <p:cNvSpPr>
              <a:spLocks noChangeArrowheads="1"/>
            </p:cNvSpPr>
            <p:nvPr/>
          </p:nvSpPr>
          <p:spPr bwMode="auto">
            <a:xfrm>
              <a:off x="384" y="2208"/>
              <a:ext cx="96" cy="96"/>
            </a:xfrm>
            <a:prstGeom prst="ellipse">
              <a:avLst/>
            </a:prstGeom>
            <a:solidFill>
              <a:srgbClr val="0033CC"/>
            </a:solidFill>
            <a:ln w="9525">
              <a:solidFill>
                <a:schemeClr val="tx1"/>
              </a:solidFill>
              <a:round/>
              <a:headEnd/>
              <a:tailEnd/>
            </a:ln>
          </p:spPr>
          <p:txBody>
            <a:bodyPr wrap="none" anchor="ctr"/>
            <a:lstStyle/>
            <a:p>
              <a:endParaRPr lang="en-US"/>
            </a:p>
          </p:txBody>
        </p:sp>
        <p:sp>
          <p:nvSpPr>
            <p:cNvPr id="34907" name="Rectangle 54"/>
            <p:cNvSpPr>
              <a:spLocks noChangeArrowheads="1"/>
            </p:cNvSpPr>
            <p:nvPr/>
          </p:nvSpPr>
          <p:spPr bwMode="auto">
            <a:xfrm>
              <a:off x="144" y="2304"/>
              <a:ext cx="240" cy="96"/>
            </a:xfrm>
            <a:prstGeom prst="rect">
              <a:avLst/>
            </a:prstGeom>
            <a:solidFill>
              <a:schemeClr val="bg1"/>
            </a:solidFill>
            <a:ln w="9525">
              <a:solidFill>
                <a:schemeClr val="tx1"/>
              </a:solidFill>
              <a:miter lim="800000"/>
              <a:headEnd/>
              <a:tailEnd/>
            </a:ln>
          </p:spPr>
          <p:txBody>
            <a:bodyPr wrap="none" anchor="ctr"/>
            <a:lstStyle/>
            <a:p>
              <a:endParaRPr lang="en-US"/>
            </a:p>
          </p:txBody>
        </p:sp>
      </p:grpSp>
      <p:sp>
        <p:nvSpPr>
          <p:cNvPr id="76855" name="Text Box 55"/>
          <p:cNvSpPr txBox="1">
            <a:spLocks noChangeArrowheads="1"/>
          </p:cNvSpPr>
          <p:nvPr/>
        </p:nvSpPr>
        <p:spPr bwMode="auto">
          <a:xfrm>
            <a:off x="1833563" y="1620838"/>
            <a:ext cx="412750" cy="214312"/>
          </a:xfrm>
          <a:prstGeom prst="rect">
            <a:avLst/>
          </a:prstGeom>
          <a:noFill/>
          <a:ln w="9525">
            <a:noFill/>
            <a:miter lim="800000"/>
            <a:headEnd/>
            <a:tailEnd/>
          </a:ln>
        </p:spPr>
        <p:txBody>
          <a:bodyPr wrap="none">
            <a:spAutoFit/>
          </a:bodyPr>
          <a:lstStyle/>
          <a:p>
            <a:pPr algn="ctr"/>
            <a:r>
              <a:rPr lang="en-US" sz="800">
                <a:latin typeface="Times New Roman" pitchFamily="18" charset="0"/>
              </a:rPr>
              <a:t>123.4</a:t>
            </a:r>
          </a:p>
        </p:txBody>
      </p:sp>
      <p:grpSp>
        <p:nvGrpSpPr>
          <p:cNvPr id="3" name="Group 56"/>
          <p:cNvGrpSpPr>
            <a:grpSpLocks/>
          </p:cNvGrpSpPr>
          <p:nvPr/>
        </p:nvGrpSpPr>
        <p:grpSpPr bwMode="auto">
          <a:xfrm>
            <a:off x="1828800" y="1385889"/>
            <a:ext cx="577850" cy="428625"/>
            <a:chOff x="240" y="2832"/>
            <a:chExt cx="384" cy="320"/>
          </a:xfrm>
        </p:grpSpPr>
        <p:sp>
          <p:nvSpPr>
            <p:cNvPr id="34899" name="Rectangle 57"/>
            <p:cNvSpPr>
              <a:spLocks noChangeArrowheads="1"/>
            </p:cNvSpPr>
            <p:nvPr/>
          </p:nvSpPr>
          <p:spPr bwMode="auto">
            <a:xfrm>
              <a:off x="240" y="2832"/>
              <a:ext cx="384" cy="320"/>
            </a:xfrm>
            <a:prstGeom prst="rect">
              <a:avLst/>
            </a:prstGeom>
            <a:solidFill>
              <a:srgbClr val="99CCFF"/>
            </a:solidFill>
            <a:ln w="9525">
              <a:solidFill>
                <a:schemeClr val="tx1"/>
              </a:solidFill>
              <a:miter lim="800000"/>
              <a:headEnd/>
              <a:tailEnd/>
            </a:ln>
          </p:spPr>
          <p:txBody>
            <a:bodyPr wrap="none" anchor="ctr"/>
            <a:lstStyle/>
            <a:p>
              <a:endParaRPr lang="en-US"/>
            </a:p>
          </p:txBody>
        </p:sp>
        <p:sp>
          <p:nvSpPr>
            <p:cNvPr id="34900" name="Rectangle 58"/>
            <p:cNvSpPr>
              <a:spLocks noChangeArrowheads="1"/>
            </p:cNvSpPr>
            <p:nvPr/>
          </p:nvSpPr>
          <p:spPr bwMode="auto">
            <a:xfrm>
              <a:off x="288" y="3024"/>
              <a:ext cx="144" cy="4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34901" name="Rectangle 59"/>
            <p:cNvSpPr>
              <a:spLocks noChangeArrowheads="1"/>
            </p:cNvSpPr>
            <p:nvPr/>
          </p:nvSpPr>
          <p:spPr bwMode="auto">
            <a:xfrm>
              <a:off x="288" y="2880"/>
              <a:ext cx="144" cy="96"/>
            </a:xfrm>
            <a:prstGeom prst="rect">
              <a:avLst/>
            </a:prstGeom>
            <a:solidFill>
              <a:srgbClr val="00CC00"/>
            </a:solidFill>
            <a:ln w="9525">
              <a:solidFill>
                <a:schemeClr val="tx1"/>
              </a:solidFill>
              <a:miter lim="800000"/>
              <a:headEnd/>
              <a:tailEnd/>
            </a:ln>
          </p:spPr>
          <p:txBody>
            <a:bodyPr wrap="none" anchor="ctr"/>
            <a:lstStyle/>
            <a:p>
              <a:endParaRPr lang="en-US"/>
            </a:p>
          </p:txBody>
        </p:sp>
        <p:sp>
          <p:nvSpPr>
            <p:cNvPr id="34902" name="Rectangle 60"/>
            <p:cNvSpPr>
              <a:spLocks noChangeArrowheads="1"/>
            </p:cNvSpPr>
            <p:nvPr/>
          </p:nvSpPr>
          <p:spPr bwMode="auto">
            <a:xfrm>
              <a:off x="480" y="2880"/>
              <a:ext cx="96" cy="96"/>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34903" name="Rectangle 61"/>
            <p:cNvSpPr>
              <a:spLocks noChangeArrowheads="1"/>
            </p:cNvSpPr>
            <p:nvPr/>
          </p:nvSpPr>
          <p:spPr bwMode="auto">
            <a:xfrm>
              <a:off x="480" y="3024"/>
              <a:ext cx="96" cy="96"/>
            </a:xfrm>
            <a:prstGeom prst="rect">
              <a:avLst/>
            </a:prstGeom>
            <a:solidFill>
              <a:schemeClr val="tx2"/>
            </a:solidFill>
            <a:ln w="9525">
              <a:solidFill>
                <a:schemeClr val="tx1"/>
              </a:solidFill>
              <a:miter lim="800000"/>
              <a:headEnd/>
              <a:tailEnd/>
            </a:ln>
          </p:spPr>
          <p:txBody>
            <a:bodyPr wrap="none" anchor="ctr"/>
            <a:lstStyle/>
            <a:p>
              <a:endParaRPr lang="en-US"/>
            </a:p>
          </p:txBody>
        </p:sp>
      </p:grpSp>
      <p:sp>
        <p:nvSpPr>
          <p:cNvPr id="34832" name="Line 93"/>
          <p:cNvSpPr>
            <a:spLocks noChangeShapeType="1"/>
          </p:cNvSpPr>
          <p:nvPr/>
        </p:nvSpPr>
        <p:spPr bwMode="auto">
          <a:xfrm>
            <a:off x="5865813" y="1887539"/>
            <a:ext cx="0" cy="4414837"/>
          </a:xfrm>
          <a:prstGeom prst="line">
            <a:avLst/>
          </a:prstGeom>
          <a:noFill/>
          <a:ln w="57150">
            <a:solidFill>
              <a:srgbClr val="008000"/>
            </a:solidFill>
            <a:round/>
            <a:headEnd/>
            <a:tailEnd/>
          </a:ln>
        </p:spPr>
        <p:txBody>
          <a:bodyPr wrap="none" anchor="ctr"/>
          <a:lstStyle/>
          <a:p>
            <a:endParaRPr lang="en-US"/>
          </a:p>
        </p:txBody>
      </p:sp>
      <p:sp>
        <p:nvSpPr>
          <p:cNvPr id="34833" name="Line 94"/>
          <p:cNvSpPr>
            <a:spLocks noChangeShapeType="1"/>
          </p:cNvSpPr>
          <p:nvPr/>
        </p:nvSpPr>
        <p:spPr bwMode="auto">
          <a:xfrm>
            <a:off x="7224713" y="1887539"/>
            <a:ext cx="0" cy="4414837"/>
          </a:xfrm>
          <a:prstGeom prst="line">
            <a:avLst/>
          </a:prstGeom>
          <a:noFill/>
          <a:ln w="57150">
            <a:solidFill>
              <a:srgbClr val="008000"/>
            </a:solidFill>
            <a:round/>
            <a:headEnd/>
            <a:tailEnd/>
          </a:ln>
        </p:spPr>
        <p:txBody>
          <a:bodyPr wrap="none" anchor="ctr"/>
          <a:lstStyle/>
          <a:p>
            <a:endParaRPr lang="en-US"/>
          </a:p>
        </p:txBody>
      </p:sp>
      <p:sp>
        <p:nvSpPr>
          <p:cNvPr id="34834" name="Line 95"/>
          <p:cNvSpPr>
            <a:spLocks noChangeShapeType="1"/>
          </p:cNvSpPr>
          <p:nvPr/>
        </p:nvSpPr>
        <p:spPr bwMode="auto">
          <a:xfrm>
            <a:off x="8637588" y="1887539"/>
            <a:ext cx="0" cy="4414837"/>
          </a:xfrm>
          <a:prstGeom prst="line">
            <a:avLst/>
          </a:prstGeom>
          <a:noFill/>
          <a:ln w="57150">
            <a:solidFill>
              <a:srgbClr val="008000"/>
            </a:solidFill>
            <a:round/>
            <a:headEnd/>
            <a:tailEnd/>
          </a:ln>
        </p:spPr>
        <p:txBody>
          <a:bodyPr wrap="none" anchor="ctr"/>
          <a:lstStyle/>
          <a:p>
            <a:endParaRPr lang="en-US"/>
          </a:p>
        </p:txBody>
      </p:sp>
      <p:grpSp>
        <p:nvGrpSpPr>
          <p:cNvPr id="34835" name="Group 66"/>
          <p:cNvGrpSpPr>
            <a:grpSpLocks/>
          </p:cNvGrpSpPr>
          <p:nvPr/>
        </p:nvGrpSpPr>
        <p:grpSpPr bwMode="auto">
          <a:xfrm>
            <a:off x="5611813" y="1300164"/>
            <a:ext cx="773112" cy="676275"/>
            <a:chOff x="3025" y="1305"/>
            <a:chExt cx="1999" cy="1903"/>
          </a:xfrm>
        </p:grpSpPr>
        <p:sp>
          <p:nvSpPr>
            <p:cNvPr id="34890" name="AutoShape 22"/>
            <p:cNvSpPr>
              <a:spLocks noChangeArrowheads="1"/>
            </p:cNvSpPr>
            <p:nvPr/>
          </p:nvSpPr>
          <p:spPr bwMode="auto">
            <a:xfrm>
              <a:off x="4432" y="1426"/>
              <a:ext cx="410" cy="365"/>
            </a:xfrm>
            <a:prstGeom prst="flowChartMagneticDisk">
              <a:avLst/>
            </a:prstGeom>
            <a:gradFill rotWithShape="0">
              <a:gsLst>
                <a:gs pos="0">
                  <a:srgbClr val="009900"/>
                </a:gs>
                <a:gs pos="100000">
                  <a:srgbClr val="FFFF66"/>
                </a:gs>
              </a:gsLst>
              <a:path path="shape">
                <a:fillToRect l="50000" t="50000" r="50000" b="50000"/>
              </a:path>
            </a:gradFill>
            <a:ln w="19050">
              <a:solidFill>
                <a:schemeClr val="tx1"/>
              </a:solidFill>
              <a:round/>
              <a:headEnd/>
              <a:tailEnd/>
            </a:ln>
          </p:spPr>
          <p:txBody>
            <a:bodyPr wrap="none" lIns="0" anchor="ctr"/>
            <a:lstStyle/>
            <a:p>
              <a:endParaRPr lang="en-US"/>
            </a:p>
          </p:txBody>
        </p:sp>
        <p:sp>
          <p:nvSpPr>
            <p:cNvPr id="34891" name="AutoShape 24"/>
            <p:cNvSpPr>
              <a:spLocks noChangeArrowheads="1"/>
            </p:cNvSpPr>
            <p:nvPr/>
          </p:nvSpPr>
          <p:spPr bwMode="auto">
            <a:xfrm>
              <a:off x="4614" y="2520"/>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92" name="AutoShape 25"/>
            <p:cNvSpPr>
              <a:spLocks noChangeArrowheads="1"/>
            </p:cNvSpPr>
            <p:nvPr/>
          </p:nvSpPr>
          <p:spPr bwMode="auto">
            <a:xfrm>
              <a:off x="4523" y="2641"/>
              <a:ext cx="410" cy="365"/>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93" name="AutoShape 26"/>
            <p:cNvSpPr>
              <a:spLocks noChangeArrowheads="1"/>
            </p:cNvSpPr>
            <p:nvPr/>
          </p:nvSpPr>
          <p:spPr bwMode="auto">
            <a:xfrm>
              <a:off x="4432" y="2763"/>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94" name="AutoShape 30"/>
            <p:cNvSpPr>
              <a:spLocks noChangeArrowheads="1"/>
            </p:cNvSpPr>
            <p:nvPr/>
          </p:nvSpPr>
          <p:spPr bwMode="auto">
            <a:xfrm>
              <a:off x="3025" y="1305"/>
              <a:ext cx="1295" cy="1903"/>
            </a:xfrm>
            <a:prstGeom prst="cube">
              <a:avLst>
                <a:gd name="adj" fmla="val 25000"/>
              </a:avLst>
            </a:prstGeom>
            <a:solidFill>
              <a:srgbClr val="66FF66"/>
            </a:solidFill>
            <a:ln w="19050">
              <a:solidFill>
                <a:schemeClr val="tx1"/>
              </a:solidFill>
              <a:miter lim="800000"/>
              <a:headEnd/>
              <a:tailEnd/>
            </a:ln>
          </p:spPr>
          <p:txBody>
            <a:bodyPr wrap="none" lIns="0" anchor="ctr"/>
            <a:lstStyle/>
            <a:p>
              <a:pPr eaLnBrk="0" hangingPunct="0"/>
              <a:endParaRPr lang="en-US" sz="1400">
                <a:latin typeface="Times New Roman" pitchFamily="18" charset="0"/>
              </a:endParaRPr>
            </a:p>
          </p:txBody>
        </p:sp>
        <p:sp>
          <p:nvSpPr>
            <p:cNvPr id="34895" name="Line 31"/>
            <p:cNvSpPr>
              <a:spLocks noChangeShapeType="1"/>
            </p:cNvSpPr>
            <p:nvPr/>
          </p:nvSpPr>
          <p:spPr bwMode="auto">
            <a:xfrm flipH="1">
              <a:off x="4144" y="1629"/>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96" name="Line 32"/>
            <p:cNvSpPr>
              <a:spLocks noChangeShapeType="1"/>
            </p:cNvSpPr>
            <p:nvPr/>
          </p:nvSpPr>
          <p:spPr bwMode="auto">
            <a:xfrm flipH="1">
              <a:off x="4144" y="2196"/>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97" name="Line 33"/>
            <p:cNvSpPr>
              <a:spLocks noChangeShapeType="1"/>
            </p:cNvSpPr>
            <p:nvPr/>
          </p:nvSpPr>
          <p:spPr bwMode="auto">
            <a:xfrm flipH="1">
              <a:off x="4144" y="2965"/>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98" name="AutoShape 37"/>
            <p:cNvSpPr>
              <a:spLocks noChangeArrowheads="1"/>
            </p:cNvSpPr>
            <p:nvPr/>
          </p:nvSpPr>
          <p:spPr bwMode="auto">
            <a:xfrm>
              <a:off x="4432" y="2074"/>
              <a:ext cx="410" cy="365"/>
            </a:xfrm>
            <a:prstGeom prst="flowChartMagneticDisk">
              <a:avLst/>
            </a:prstGeom>
            <a:gradFill rotWithShape="0">
              <a:gsLst>
                <a:gs pos="0">
                  <a:srgbClr val="FFFF66"/>
                </a:gs>
                <a:gs pos="100000">
                  <a:srgbClr val="009900"/>
                </a:gs>
              </a:gsLst>
              <a:path path="shape">
                <a:fillToRect l="50000" t="50000" r="50000" b="50000"/>
              </a:path>
            </a:gradFill>
            <a:ln w="19050">
              <a:solidFill>
                <a:schemeClr val="tx1"/>
              </a:solidFill>
              <a:round/>
              <a:headEnd/>
              <a:tailEnd/>
            </a:ln>
          </p:spPr>
          <p:txBody>
            <a:bodyPr wrap="none" lIns="0" anchor="ctr"/>
            <a:lstStyle/>
            <a:p>
              <a:endParaRPr lang="en-US"/>
            </a:p>
          </p:txBody>
        </p:sp>
      </p:grpSp>
      <p:grpSp>
        <p:nvGrpSpPr>
          <p:cNvPr id="34836" name="Group 96"/>
          <p:cNvGrpSpPr>
            <a:grpSpLocks/>
          </p:cNvGrpSpPr>
          <p:nvPr/>
        </p:nvGrpSpPr>
        <p:grpSpPr bwMode="auto">
          <a:xfrm>
            <a:off x="7011988" y="1289051"/>
            <a:ext cx="773112" cy="676275"/>
            <a:chOff x="3025" y="1305"/>
            <a:chExt cx="1999" cy="1903"/>
          </a:xfrm>
        </p:grpSpPr>
        <p:sp>
          <p:nvSpPr>
            <p:cNvPr id="34881" name="AutoShape 97"/>
            <p:cNvSpPr>
              <a:spLocks noChangeArrowheads="1"/>
            </p:cNvSpPr>
            <p:nvPr/>
          </p:nvSpPr>
          <p:spPr bwMode="auto">
            <a:xfrm>
              <a:off x="4432" y="1426"/>
              <a:ext cx="410" cy="365"/>
            </a:xfrm>
            <a:prstGeom prst="flowChartMagneticDisk">
              <a:avLst/>
            </a:prstGeom>
            <a:gradFill rotWithShape="0">
              <a:gsLst>
                <a:gs pos="0">
                  <a:srgbClr val="009900"/>
                </a:gs>
                <a:gs pos="100000">
                  <a:srgbClr val="FFFF66"/>
                </a:gs>
              </a:gsLst>
              <a:path path="shape">
                <a:fillToRect l="50000" t="50000" r="50000" b="50000"/>
              </a:path>
            </a:gradFill>
            <a:ln w="19050">
              <a:solidFill>
                <a:schemeClr val="tx1"/>
              </a:solidFill>
              <a:round/>
              <a:headEnd/>
              <a:tailEnd/>
            </a:ln>
          </p:spPr>
          <p:txBody>
            <a:bodyPr wrap="none" lIns="0" anchor="ctr"/>
            <a:lstStyle/>
            <a:p>
              <a:endParaRPr lang="en-US"/>
            </a:p>
          </p:txBody>
        </p:sp>
        <p:sp>
          <p:nvSpPr>
            <p:cNvPr id="34882" name="AutoShape 98"/>
            <p:cNvSpPr>
              <a:spLocks noChangeArrowheads="1"/>
            </p:cNvSpPr>
            <p:nvPr/>
          </p:nvSpPr>
          <p:spPr bwMode="auto">
            <a:xfrm>
              <a:off x="4614" y="2520"/>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83" name="AutoShape 99"/>
            <p:cNvSpPr>
              <a:spLocks noChangeArrowheads="1"/>
            </p:cNvSpPr>
            <p:nvPr/>
          </p:nvSpPr>
          <p:spPr bwMode="auto">
            <a:xfrm>
              <a:off x="4523" y="2641"/>
              <a:ext cx="410" cy="365"/>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84" name="AutoShape 100"/>
            <p:cNvSpPr>
              <a:spLocks noChangeArrowheads="1"/>
            </p:cNvSpPr>
            <p:nvPr/>
          </p:nvSpPr>
          <p:spPr bwMode="auto">
            <a:xfrm>
              <a:off x="4432" y="2763"/>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85" name="AutoShape 101"/>
            <p:cNvSpPr>
              <a:spLocks noChangeArrowheads="1"/>
            </p:cNvSpPr>
            <p:nvPr/>
          </p:nvSpPr>
          <p:spPr bwMode="auto">
            <a:xfrm>
              <a:off x="3025" y="1305"/>
              <a:ext cx="1295" cy="1903"/>
            </a:xfrm>
            <a:prstGeom prst="cube">
              <a:avLst>
                <a:gd name="adj" fmla="val 25000"/>
              </a:avLst>
            </a:prstGeom>
            <a:solidFill>
              <a:srgbClr val="FF9966"/>
            </a:solidFill>
            <a:ln w="19050">
              <a:solidFill>
                <a:schemeClr val="tx1"/>
              </a:solidFill>
              <a:miter lim="800000"/>
              <a:headEnd/>
              <a:tailEnd/>
            </a:ln>
          </p:spPr>
          <p:txBody>
            <a:bodyPr wrap="none" lIns="0" anchor="ctr"/>
            <a:lstStyle/>
            <a:p>
              <a:pPr eaLnBrk="0" hangingPunct="0"/>
              <a:endParaRPr lang="en-US" sz="1400">
                <a:latin typeface="Times New Roman" pitchFamily="18" charset="0"/>
              </a:endParaRPr>
            </a:p>
          </p:txBody>
        </p:sp>
        <p:sp>
          <p:nvSpPr>
            <p:cNvPr id="34886" name="Line 102"/>
            <p:cNvSpPr>
              <a:spLocks noChangeShapeType="1"/>
            </p:cNvSpPr>
            <p:nvPr/>
          </p:nvSpPr>
          <p:spPr bwMode="auto">
            <a:xfrm flipH="1">
              <a:off x="4144" y="1629"/>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87" name="Line 103"/>
            <p:cNvSpPr>
              <a:spLocks noChangeShapeType="1"/>
            </p:cNvSpPr>
            <p:nvPr/>
          </p:nvSpPr>
          <p:spPr bwMode="auto">
            <a:xfrm flipH="1">
              <a:off x="4144" y="2196"/>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88" name="Line 104"/>
            <p:cNvSpPr>
              <a:spLocks noChangeShapeType="1"/>
            </p:cNvSpPr>
            <p:nvPr/>
          </p:nvSpPr>
          <p:spPr bwMode="auto">
            <a:xfrm flipH="1">
              <a:off x="4144" y="2965"/>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89" name="AutoShape 105"/>
            <p:cNvSpPr>
              <a:spLocks noChangeArrowheads="1"/>
            </p:cNvSpPr>
            <p:nvPr/>
          </p:nvSpPr>
          <p:spPr bwMode="auto">
            <a:xfrm>
              <a:off x="4432" y="2074"/>
              <a:ext cx="410" cy="365"/>
            </a:xfrm>
            <a:prstGeom prst="flowChartMagneticDisk">
              <a:avLst/>
            </a:prstGeom>
            <a:gradFill rotWithShape="0">
              <a:gsLst>
                <a:gs pos="0">
                  <a:srgbClr val="FFFF66"/>
                </a:gs>
                <a:gs pos="100000">
                  <a:srgbClr val="009900"/>
                </a:gs>
              </a:gsLst>
              <a:path path="shape">
                <a:fillToRect l="50000" t="50000" r="50000" b="50000"/>
              </a:path>
            </a:gradFill>
            <a:ln w="19050">
              <a:solidFill>
                <a:schemeClr val="tx1"/>
              </a:solidFill>
              <a:round/>
              <a:headEnd/>
              <a:tailEnd/>
            </a:ln>
          </p:spPr>
          <p:txBody>
            <a:bodyPr wrap="none" lIns="0" anchor="ctr"/>
            <a:lstStyle/>
            <a:p>
              <a:endParaRPr lang="en-US"/>
            </a:p>
          </p:txBody>
        </p:sp>
      </p:grpSp>
      <p:grpSp>
        <p:nvGrpSpPr>
          <p:cNvPr id="34837" name="Group 106"/>
          <p:cNvGrpSpPr>
            <a:grpSpLocks/>
          </p:cNvGrpSpPr>
          <p:nvPr/>
        </p:nvGrpSpPr>
        <p:grpSpPr bwMode="auto">
          <a:xfrm>
            <a:off x="8434388" y="1289051"/>
            <a:ext cx="773112" cy="676275"/>
            <a:chOff x="3025" y="1305"/>
            <a:chExt cx="1999" cy="1903"/>
          </a:xfrm>
        </p:grpSpPr>
        <p:sp>
          <p:nvSpPr>
            <p:cNvPr id="34872" name="AutoShape 107"/>
            <p:cNvSpPr>
              <a:spLocks noChangeArrowheads="1"/>
            </p:cNvSpPr>
            <p:nvPr/>
          </p:nvSpPr>
          <p:spPr bwMode="auto">
            <a:xfrm>
              <a:off x="4432" y="1426"/>
              <a:ext cx="410" cy="365"/>
            </a:xfrm>
            <a:prstGeom prst="flowChartMagneticDisk">
              <a:avLst/>
            </a:prstGeom>
            <a:gradFill rotWithShape="0">
              <a:gsLst>
                <a:gs pos="0">
                  <a:srgbClr val="009900"/>
                </a:gs>
                <a:gs pos="100000">
                  <a:srgbClr val="FFFF66"/>
                </a:gs>
              </a:gsLst>
              <a:path path="shape">
                <a:fillToRect l="50000" t="50000" r="50000" b="50000"/>
              </a:path>
            </a:gradFill>
            <a:ln w="19050">
              <a:solidFill>
                <a:schemeClr val="tx1"/>
              </a:solidFill>
              <a:round/>
              <a:headEnd/>
              <a:tailEnd/>
            </a:ln>
          </p:spPr>
          <p:txBody>
            <a:bodyPr wrap="none" lIns="0" anchor="ctr"/>
            <a:lstStyle/>
            <a:p>
              <a:endParaRPr lang="en-US"/>
            </a:p>
          </p:txBody>
        </p:sp>
        <p:sp>
          <p:nvSpPr>
            <p:cNvPr id="34873" name="AutoShape 108"/>
            <p:cNvSpPr>
              <a:spLocks noChangeArrowheads="1"/>
            </p:cNvSpPr>
            <p:nvPr/>
          </p:nvSpPr>
          <p:spPr bwMode="auto">
            <a:xfrm>
              <a:off x="4614" y="2520"/>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74" name="AutoShape 109"/>
            <p:cNvSpPr>
              <a:spLocks noChangeArrowheads="1"/>
            </p:cNvSpPr>
            <p:nvPr/>
          </p:nvSpPr>
          <p:spPr bwMode="auto">
            <a:xfrm>
              <a:off x="4523" y="2641"/>
              <a:ext cx="410" cy="365"/>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75" name="AutoShape 110"/>
            <p:cNvSpPr>
              <a:spLocks noChangeArrowheads="1"/>
            </p:cNvSpPr>
            <p:nvPr/>
          </p:nvSpPr>
          <p:spPr bwMode="auto">
            <a:xfrm>
              <a:off x="4432" y="2763"/>
              <a:ext cx="410" cy="364"/>
            </a:xfrm>
            <a:prstGeom prst="flowChartMagneticDisk">
              <a:avLst/>
            </a:prstGeom>
            <a:solidFill>
              <a:srgbClr val="CCECFF"/>
            </a:solidFill>
            <a:ln w="19050">
              <a:solidFill>
                <a:schemeClr val="tx1"/>
              </a:solidFill>
              <a:round/>
              <a:headEnd/>
              <a:tailEnd/>
            </a:ln>
          </p:spPr>
          <p:txBody>
            <a:bodyPr wrap="none" lIns="0" anchor="ctr"/>
            <a:lstStyle/>
            <a:p>
              <a:endParaRPr lang="en-US"/>
            </a:p>
          </p:txBody>
        </p:sp>
        <p:sp>
          <p:nvSpPr>
            <p:cNvPr id="34876" name="AutoShape 111"/>
            <p:cNvSpPr>
              <a:spLocks noChangeArrowheads="1"/>
            </p:cNvSpPr>
            <p:nvPr/>
          </p:nvSpPr>
          <p:spPr bwMode="auto">
            <a:xfrm>
              <a:off x="3025" y="1305"/>
              <a:ext cx="1295" cy="1903"/>
            </a:xfrm>
            <a:prstGeom prst="cube">
              <a:avLst>
                <a:gd name="adj" fmla="val 25000"/>
              </a:avLst>
            </a:prstGeom>
            <a:solidFill>
              <a:srgbClr val="0099FF"/>
            </a:solidFill>
            <a:ln w="19050">
              <a:solidFill>
                <a:schemeClr val="tx1"/>
              </a:solidFill>
              <a:miter lim="800000"/>
              <a:headEnd/>
              <a:tailEnd/>
            </a:ln>
          </p:spPr>
          <p:txBody>
            <a:bodyPr wrap="none" lIns="0" anchor="ctr"/>
            <a:lstStyle/>
            <a:p>
              <a:pPr eaLnBrk="0" hangingPunct="0"/>
              <a:endParaRPr lang="en-US" sz="1400">
                <a:latin typeface="Times New Roman" pitchFamily="18" charset="0"/>
              </a:endParaRPr>
            </a:p>
          </p:txBody>
        </p:sp>
        <p:sp>
          <p:nvSpPr>
            <p:cNvPr id="34877" name="Line 112"/>
            <p:cNvSpPr>
              <a:spLocks noChangeShapeType="1"/>
            </p:cNvSpPr>
            <p:nvPr/>
          </p:nvSpPr>
          <p:spPr bwMode="auto">
            <a:xfrm flipH="1">
              <a:off x="4144" y="1629"/>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78" name="Line 113"/>
            <p:cNvSpPr>
              <a:spLocks noChangeShapeType="1"/>
            </p:cNvSpPr>
            <p:nvPr/>
          </p:nvSpPr>
          <p:spPr bwMode="auto">
            <a:xfrm flipH="1">
              <a:off x="4144" y="2196"/>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79" name="Line 114"/>
            <p:cNvSpPr>
              <a:spLocks noChangeShapeType="1"/>
            </p:cNvSpPr>
            <p:nvPr/>
          </p:nvSpPr>
          <p:spPr bwMode="auto">
            <a:xfrm flipH="1">
              <a:off x="4144" y="2965"/>
              <a:ext cx="273" cy="0"/>
            </a:xfrm>
            <a:prstGeom prst="line">
              <a:avLst/>
            </a:prstGeom>
            <a:noFill/>
            <a:ln w="38100">
              <a:solidFill>
                <a:srgbClr val="FF0000"/>
              </a:solidFill>
              <a:round/>
              <a:headEnd/>
              <a:tailEnd type="triangle" w="med" len="med"/>
            </a:ln>
          </p:spPr>
          <p:txBody>
            <a:bodyPr wrap="none" lIns="0" anchor="ctr"/>
            <a:lstStyle/>
            <a:p>
              <a:endParaRPr lang="en-US"/>
            </a:p>
          </p:txBody>
        </p:sp>
        <p:sp>
          <p:nvSpPr>
            <p:cNvPr id="34880" name="AutoShape 115"/>
            <p:cNvSpPr>
              <a:spLocks noChangeArrowheads="1"/>
            </p:cNvSpPr>
            <p:nvPr/>
          </p:nvSpPr>
          <p:spPr bwMode="auto">
            <a:xfrm>
              <a:off x="4432" y="2074"/>
              <a:ext cx="410" cy="365"/>
            </a:xfrm>
            <a:prstGeom prst="flowChartMagneticDisk">
              <a:avLst/>
            </a:prstGeom>
            <a:gradFill rotWithShape="0">
              <a:gsLst>
                <a:gs pos="0">
                  <a:srgbClr val="FFFF66"/>
                </a:gs>
                <a:gs pos="100000">
                  <a:srgbClr val="009900"/>
                </a:gs>
              </a:gsLst>
              <a:path path="shape">
                <a:fillToRect l="50000" t="50000" r="50000" b="50000"/>
              </a:path>
            </a:gradFill>
            <a:ln w="19050">
              <a:solidFill>
                <a:schemeClr val="tx1"/>
              </a:solidFill>
              <a:round/>
              <a:headEnd/>
              <a:tailEnd/>
            </a:ln>
          </p:spPr>
          <p:txBody>
            <a:bodyPr wrap="none" lIns="0" anchor="ctr"/>
            <a:lstStyle/>
            <a:p>
              <a:endParaRPr lang="en-US"/>
            </a:p>
          </p:txBody>
        </p:sp>
      </p:grpSp>
      <p:sp>
        <p:nvSpPr>
          <p:cNvPr id="76917" name="Line 117"/>
          <p:cNvSpPr>
            <a:spLocks noChangeShapeType="1"/>
          </p:cNvSpPr>
          <p:nvPr/>
        </p:nvSpPr>
        <p:spPr bwMode="auto">
          <a:xfrm flipV="1">
            <a:off x="5895975" y="2719389"/>
            <a:ext cx="1328738" cy="1587"/>
          </a:xfrm>
          <a:prstGeom prst="line">
            <a:avLst/>
          </a:prstGeom>
          <a:noFill/>
          <a:ln w="38100">
            <a:solidFill>
              <a:schemeClr val="tx1"/>
            </a:solidFill>
            <a:round/>
            <a:headEnd/>
            <a:tailEnd type="triangle" w="med" len="med"/>
          </a:ln>
        </p:spPr>
        <p:txBody>
          <a:bodyPr wrap="none" anchor="ctr"/>
          <a:lstStyle/>
          <a:p>
            <a:endParaRPr lang="en-US"/>
          </a:p>
        </p:txBody>
      </p:sp>
      <p:sp>
        <p:nvSpPr>
          <p:cNvPr id="76920" name="Line 120"/>
          <p:cNvSpPr>
            <a:spLocks noChangeShapeType="1"/>
          </p:cNvSpPr>
          <p:nvPr/>
        </p:nvSpPr>
        <p:spPr bwMode="auto">
          <a:xfrm flipV="1">
            <a:off x="7280275" y="2719389"/>
            <a:ext cx="1328738" cy="1587"/>
          </a:xfrm>
          <a:prstGeom prst="line">
            <a:avLst/>
          </a:prstGeom>
          <a:noFill/>
          <a:ln w="38100">
            <a:solidFill>
              <a:schemeClr val="tx1"/>
            </a:solidFill>
            <a:round/>
            <a:headEnd/>
            <a:tailEnd type="triangle" w="med" len="med"/>
          </a:ln>
        </p:spPr>
        <p:txBody>
          <a:bodyPr wrap="none" anchor="ctr"/>
          <a:lstStyle/>
          <a:p>
            <a:endParaRPr lang="en-US"/>
          </a:p>
        </p:txBody>
      </p:sp>
      <p:sp>
        <p:nvSpPr>
          <p:cNvPr id="76923" name="Line 123"/>
          <p:cNvSpPr>
            <a:spLocks noChangeShapeType="1"/>
          </p:cNvSpPr>
          <p:nvPr/>
        </p:nvSpPr>
        <p:spPr bwMode="auto">
          <a:xfrm flipV="1">
            <a:off x="2220913" y="3486150"/>
            <a:ext cx="6407150" cy="1588"/>
          </a:xfrm>
          <a:prstGeom prst="line">
            <a:avLst/>
          </a:prstGeom>
          <a:noFill/>
          <a:ln w="38100">
            <a:solidFill>
              <a:srgbClr val="0099FF"/>
            </a:solidFill>
            <a:round/>
            <a:headEnd type="triangle" w="med" len="med"/>
            <a:tailEnd/>
          </a:ln>
        </p:spPr>
        <p:txBody>
          <a:bodyPr wrap="none" anchor="ctr"/>
          <a:lstStyle/>
          <a:p>
            <a:endParaRPr lang="en-US"/>
          </a:p>
        </p:txBody>
      </p:sp>
      <p:sp>
        <p:nvSpPr>
          <p:cNvPr id="76926" name="Line 126"/>
          <p:cNvSpPr>
            <a:spLocks noChangeShapeType="1"/>
          </p:cNvSpPr>
          <p:nvPr/>
        </p:nvSpPr>
        <p:spPr bwMode="auto">
          <a:xfrm flipV="1">
            <a:off x="2238376" y="3171825"/>
            <a:ext cx="4949825" cy="1588"/>
          </a:xfrm>
          <a:prstGeom prst="line">
            <a:avLst/>
          </a:prstGeom>
          <a:noFill/>
          <a:ln w="38100">
            <a:solidFill>
              <a:srgbClr val="FF9966"/>
            </a:solidFill>
            <a:round/>
            <a:headEnd type="triangle" w="med" len="med"/>
            <a:tailEnd/>
          </a:ln>
        </p:spPr>
        <p:txBody>
          <a:bodyPr wrap="none" anchor="ctr"/>
          <a:lstStyle/>
          <a:p>
            <a:endParaRPr lang="en-US"/>
          </a:p>
        </p:txBody>
      </p:sp>
      <p:sp>
        <p:nvSpPr>
          <p:cNvPr id="76935" name="Line 135"/>
          <p:cNvSpPr>
            <a:spLocks noChangeShapeType="1"/>
          </p:cNvSpPr>
          <p:nvPr/>
        </p:nvSpPr>
        <p:spPr bwMode="auto">
          <a:xfrm flipV="1">
            <a:off x="2238375" y="3382963"/>
            <a:ext cx="4979988" cy="0"/>
          </a:xfrm>
          <a:prstGeom prst="line">
            <a:avLst/>
          </a:prstGeom>
          <a:noFill/>
          <a:ln w="38100">
            <a:solidFill>
              <a:schemeClr val="tx1"/>
            </a:solidFill>
            <a:round/>
            <a:headEnd/>
            <a:tailEnd type="triangle" w="med" len="med"/>
          </a:ln>
        </p:spPr>
        <p:txBody>
          <a:bodyPr wrap="none" anchor="ctr"/>
          <a:lstStyle/>
          <a:p>
            <a:endParaRPr lang="en-US"/>
          </a:p>
        </p:txBody>
      </p:sp>
      <p:sp>
        <p:nvSpPr>
          <p:cNvPr id="76818" name="Line 18"/>
          <p:cNvSpPr>
            <a:spLocks noChangeShapeType="1"/>
          </p:cNvSpPr>
          <p:nvPr/>
        </p:nvSpPr>
        <p:spPr bwMode="auto">
          <a:xfrm flipV="1">
            <a:off x="2249489" y="3825876"/>
            <a:ext cx="3582987" cy="3175"/>
          </a:xfrm>
          <a:prstGeom prst="line">
            <a:avLst/>
          </a:prstGeom>
          <a:noFill/>
          <a:ln w="57150">
            <a:solidFill>
              <a:srgbClr val="66FF66"/>
            </a:solidFill>
            <a:round/>
            <a:headEnd type="triangle" w="med" len="med"/>
            <a:tailEnd/>
          </a:ln>
        </p:spPr>
        <p:txBody>
          <a:bodyPr wrap="none" anchor="ctr"/>
          <a:lstStyle/>
          <a:p>
            <a:endParaRPr lang="en-US"/>
          </a:p>
        </p:txBody>
      </p:sp>
      <p:sp>
        <p:nvSpPr>
          <p:cNvPr id="76937" name="Line 137"/>
          <p:cNvSpPr>
            <a:spLocks noChangeShapeType="1"/>
          </p:cNvSpPr>
          <p:nvPr/>
        </p:nvSpPr>
        <p:spPr bwMode="auto">
          <a:xfrm flipV="1">
            <a:off x="2249489" y="4167189"/>
            <a:ext cx="3582987" cy="3175"/>
          </a:xfrm>
          <a:prstGeom prst="line">
            <a:avLst/>
          </a:prstGeom>
          <a:noFill/>
          <a:ln w="57150">
            <a:solidFill>
              <a:srgbClr val="66FF66"/>
            </a:solidFill>
            <a:round/>
            <a:headEnd type="triangle" w="med" len="med"/>
            <a:tailEnd/>
          </a:ln>
        </p:spPr>
        <p:txBody>
          <a:bodyPr wrap="none" anchor="ctr"/>
          <a:lstStyle/>
          <a:p>
            <a:endParaRPr lang="en-US"/>
          </a:p>
        </p:txBody>
      </p:sp>
      <p:sp>
        <p:nvSpPr>
          <p:cNvPr id="76938" name="Line 138"/>
          <p:cNvSpPr>
            <a:spLocks noChangeShapeType="1"/>
          </p:cNvSpPr>
          <p:nvPr/>
        </p:nvSpPr>
        <p:spPr bwMode="auto">
          <a:xfrm flipV="1">
            <a:off x="2249489" y="4491039"/>
            <a:ext cx="3582987" cy="3175"/>
          </a:xfrm>
          <a:prstGeom prst="line">
            <a:avLst/>
          </a:prstGeom>
          <a:noFill/>
          <a:ln w="57150">
            <a:solidFill>
              <a:srgbClr val="66FF66"/>
            </a:solidFill>
            <a:round/>
            <a:headEnd type="triangle" w="med" len="med"/>
            <a:tailEnd/>
          </a:ln>
        </p:spPr>
        <p:txBody>
          <a:bodyPr wrap="none" anchor="ctr"/>
          <a:lstStyle/>
          <a:p>
            <a:endParaRPr lang="en-US"/>
          </a:p>
        </p:txBody>
      </p:sp>
      <p:sp>
        <p:nvSpPr>
          <p:cNvPr id="76939" name="Line 139"/>
          <p:cNvSpPr>
            <a:spLocks noChangeShapeType="1"/>
          </p:cNvSpPr>
          <p:nvPr/>
        </p:nvSpPr>
        <p:spPr bwMode="auto">
          <a:xfrm flipV="1">
            <a:off x="2249489" y="4826001"/>
            <a:ext cx="3582987" cy="3175"/>
          </a:xfrm>
          <a:prstGeom prst="line">
            <a:avLst/>
          </a:prstGeom>
          <a:noFill/>
          <a:ln w="57150">
            <a:solidFill>
              <a:srgbClr val="66FF66"/>
            </a:solidFill>
            <a:round/>
            <a:headEnd type="triangle" w="med" len="med"/>
            <a:tailEnd/>
          </a:ln>
        </p:spPr>
        <p:txBody>
          <a:bodyPr wrap="none" anchor="ctr"/>
          <a:lstStyle/>
          <a:p>
            <a:endParaRPr lang="en-US"/>
          </a:p>
        </p:txBody>
      </p:sp>
      <p:sp>
        <p:nvSpPr>
          <p:cNvPr id="76940" name="Line 140"/>
          <p:cNvSpPr>
            <a:spLocks noChangeShapeType="1"/>
          </p:cNvSpPr>
          <p:nvPr/>
        </p:nvSpPr>
        <p:spPr bwMode="auto">
          <a:xfrm flipV="1">
            <a:off x="2249489" y="5173664"/>
            <a:ext cx="3582987" cy="3175"/>
          </a:xfrm>
          <a:prstGeom prst="line">
            <a:avLst/>
          </a:prstGeom>
          <a:noFill/>
          <a:ln w="57150">
            <a:solidFill>
              <a:srgbClr val="66FF66"/>
            </a:solidFill>
            <a:round/>
            <a:headEnd type="triangle" w="med" len="med"/>
            <a:tailEnd/>
          </a:ln>
        </p:spPr>
        <p:txBody>
          <a:bodyPr wrap="none" anchor="ctr"/>
          <a:lstStyle/>
          <a:p>
            <a:endParaRPr lang="en-US"/>
          </a:p>
        </p:txBody>
      </p:sp>
      <p:sp>
        <p:nvSpPr>
          <p:cNvPr id="76941" name="Line 141"/>
          <p:cNvSpPr>
            <a:spLocks noChangeShapeType="1"/>
          </p:cNvSpPr>
          <p:nvPr/>
        </p:nvSpPr>
        <p:spPr bwMode="auto">
          <a:xfrm flipV="1">
            <a:off x="2266950" y="3951289"/>
            <a:ext cx="4941888" cy="3175"/>
          </a:xfrm>
          <a:prstGeom prst="line">
            <a:avLst/>
          </a:prstGeom>
          <a:noFill/>
          <a:ln w="57150">
            <a:solidFill>
              <a:srgbClr val="FF9966"/>
            </a:solidFill>
            <a:round/>
            <a:headEnd type="triangle" w="med" len="med"/>
            <a:tailEnd/>
          </a:ln>
        </p:spPr>
        <p:txBody>
          <a:bodyPr wrap="none" anchor="ctr"/>
          <a:lstStyle/>
          <a:p>
            <a:endParaRPr lang="en-US"/>
          </a:p>
        </p:txBody>
      </p:sp>
      <p:sp>
        <p:nvSpPr>
          <p:cNvPr id="76942" name="Line 142"/>
          <p:cNvSpPr>
            <a:spLocks noChangeShapeType="1"/>
          </p:cNvSpPr>
          <p:nvPr/>
        </p:nvSpPr>
        <p:spPr bwMode="auto">
          <a:xfrm flipV="1">
            <a:off x="2268538" y="4292601"/>
            <a:ext cx="4940300" cy="3175"/>
          </a:xfrm>
          <a:prstGeom prst="line">
            <a:avLst/>
          </a:prstGeom>
          <a:noFill/>
          <a:ln w="57150">
            <a:solidFill>
              <a:srgbClr val="FF9966"/>
            </a:solidFill>
            <a:round/>
            <a:headEnd type="triangle" w="med" len="med"/>
            <a:tailEnd/>
          </a:ln>
        </p:spPr>
        <p:txBody>
          <a:bodyPr wrap="none" anchor="ctr"/>
          <a:lstStyle/>
          <a:p>
            <a:endParaRPr lang="en-US"/>
          </a:p>
        </p:txBody>
      </p:sp>
      <p:sp>
        <p:nvSpPr>
          <p:cNvPr id="76943" name="Line 143"/>
          <p:cNvSpPr>
            <a:spLocks noChangeShapeType="1"/>
          </p:cNvSpPr>
          <p:nvPr/>
        </p:nvSpPr>
        <p:spPr bwMode="auto">
          <a:xfrm flipV="1">
            <a:off x="2251076" y="4598989"/>
            <a:ext cx="4957763" cy="3175"/>
          </a:xfrm>
          <a:prstGeom prst="line">
            <a:avLst/>
          </a:prstGeom>
          <a:noFill/>
          <a:ln w="57150">
            <a:solidFill>
              <a:srgbClr val="FF9966"/>
            </a:solidFill>
            <a:round/>
            <a:headEnd type="triangle" w="med" len="med"/>
            <a:tailEnd/>
          </a:ln>
        </p:spPr>
        <p:txBody>
          <a:bodyPr wrap="none" anchor="ctr"/>
          <a:lstStyle/>
          <a:p>
            <a:endParaRPr lang="en-US"/>
          </a:p>
        </p:txBody>
      </p:sp>
      <p:sp>
        <p:nvSpPr>
          <p:cNvPr id="76944" name="Line 144"/>
          <p:cNvSpPr>
            <a:spLocks noChangeShapeType="1"/>
          </p:cNvSpPr>
          <p:nvPr/>
        </p:nvSpPr>
        <p:spPr bwMode="auto">
          <a:xfrm flipV="1">
            <a:off x="2276476" y="4933951"/>
            <a:ext cx="4932363" cy="3175"/>
          </a:xfrm>
          <a:prstGeom prst="line">
            <a:avLst/>
          </a:prstGeom>
          <a:noFill/>
          <a:ln w="57150">
            <a:solidFill>
              <a:srgbClr val="FF9966"/>
            </a:solidFill>
            <a:round/>
            <a:headEnd type="triangle" w="med" len="med"/>
            <a:tailEnd/>
          </a:ln>
        </p:spPr>
        <p:txBody>
          <a:bodyPr wrap="none" anchor="ctr"/>
          <a:lstStyle/>
          <a:p>
            <a:endParaRPr lang="en-US"/>
          </a:p>
        </p:txBody>
      </p:sp>
      <p:sp>
        <p:nvSpPr>
          <p:cNvPr id="76945" name="Line 145"/>
          <p:cNvSpPr>
            <a:spLocks noChangeShapeType="1"/>
          </p:cNvSpPr>
          <p:nvPr/>
        </p:nvSpPr>
        <p:spPr bwMode="auto">
          <a:xfrm flipV="1">
            <a:off x="2259014" y="5243514"/>
            <a:ext cx="4949825" cy="3175"/>
          </a:xfrm>
          <a:prstGeom prst="line">
            <a:avLst/>
          </a:prstGeom>
          <a:noFill/>
          <a:ln w="57150">
            <a:solidFill>
              <a:srgbClr val="FF9966"/>
            </a:solidFill>
            <a:round/>
            <a:headEnd type="triangle" w="med" len="med"/>
            <a:tailEnd/>
          </a:ln>
        </p:spPr>
        <p:txBody>
          <a:bodyPr wrap="none" anchor="ctr"/>
          <a:lstStyle/>
          <a:p>
            <a:endParaRPr lang="en-US"/>
          </a:p>
        </p:txBody>
      </p:sp>
      <p:sp>
        <p:nvSpPr>
          <p:cNvPr id="76946" name="Line 146"/>
          <p:cNvSpPr>
            <a:spLocks noChangeShapeType="1"/>
          </p:cNvSpPr>
          <p:nvPr/>
        </p:nvSpPr>
        <p:spPr bwMode="auto">
          <a:xfrm flipV="1">
            <a:off x="2271713" y="4059239"/>
            <a:ext cx="6303962" cy="3175"/>
          </a:xfrm>
          <a:prstGeom prst="line">
            <a:avLst/>
          </a:prstGeom>
          <a:noFill/>
          <a:ln w="57150">
            <a:solidFill>
              <a:srgbClr val="0099FF"/>
            </a:solidFill>
            <a:round/>
            <a:headEnd type="triangle" w="med" len="med"/>
            <a:tailEnd/>
          </a:ln>
        </p:spPr>
        <p:txBody>
          <a:bodyPr wrap="none" anchor="ctr"/>
          <a:lstStyle/>
          <a:p>
            <a:endParaRPr lang="en-US"/>
          </a:p>
        </p:txBody>
      </p:sp>
      <p:sp>
        <p:nvSpPr>
          <p:cNvPr id="76947" name="Line 147"/>
          <p:cNvSpPr>
            <a:spLocks noChangeShapeType="1"/>
          </p:cNvSpPr>
          <p:nvPr/>
        </p:nvSpPr>
        <p:spPr bwMode="auto">
          <a:xfrm flipV="1">
            <a:off x="2273301" y="4408489"/>
            <a:ext cx="6302375" cy="3175"/>
          </a:xfrm>
          <a:prstGeom prst="line">
            <a:avLst/>
          </a:prstGeom>
          <a:noFill/>
          <a:ln w="57150">
            <a:solidFill>
              <a:srgbClr val="0099FF"/>
            </a:solidFill>
            <a:round/>
            <a:headEnd type="triangle" w="med" len="med"/>
            <a:tailEnd/>
          </a:ln>
        </p:spPr>
        <p:txBody>
          <a:bodyPr wrap="none" anchor="ctr"/>
          <a:lstStyle/>
          <a:p>
            <a:endParaRPr lang="en-US"/>
          </a:p>
        </p:txBody>
      </p:sp>
      <p:sp>
        <p:nvSpPr>
          <p:cNvPr id="76948" name="Line 148"/>
          <p:cNvSpPr>
            <a:spLocks noChangeShapeType="1"/>
          </p:cNvSpPr>
          <p:nvPr/>
        </p:nvSpPr>
        <p:spPr bwMode="auto">
          <a:xfrm flipV="1">
            <a:off x="2251075" y="4724401"/>
            <a:ext cx="6324600" cy="3175"/>
          </a:xfrm>
          <a:prstGeom prst="line">
            <a:avLst/>
          </a:prstGeom>
          <a:noFill/>
          <a:ln w="57150">
            <a:solidFill>
              <a:srgbClr val="0099FF"/>
            </a:solidFill>
            <a:round/>
            <a:headEnd type="triangle" w="med" len="med"/>
            <a:tailEnd/>
          </a:ln>
        </p:spPr>
        <p:txBody>
          <a:bodyPr wrap="none" anchor="ctr"/>
          <a:lstStyle/>
          <a:p>
            <a:endParaRPr lang="en-US"/>
          </a:p>
        </p:txBody>
      </p:sp>
      <p:sp>
        <p:nvSpPr>
          <p:cNvPr id="76949" name="Line 149"/>
          <p:cNvSpPr>
            <a:spLocks noChangeShapeType="1"/>
          </p:cNvSpPr>
          <p:nvPr/>
        </p:nvSpPr>
        <p:spPr bwMode="auto">
          <a:xfrm flipV="1">
            <a:off x="2282825" y="5049839"/>
            <a:ext cx="6292850" cy="3175"/>
          </a:xfrm>
          <a:prstGeom prst="line">
            <a:avLst/>
          </a:prstGeom>
          <a:noFill/>
          <a:ln w="57150">
            <a:solidFill>
              <a:srgbClr val="0099FF"/>
            </a:solidFill>
            <a:round/>
            <a:headEnd type="triangle" w="med" len="med"/>
            <a:tailEnd/>
          </a:ln>
        </p:spPr>
        <p:txBody>
          <a:bodyPr wrap="none" anchor="ctr"/>
          <a:lstStyle/>
          <a:p>
            <a:endParaRPr lang="en-US"/>
          </a:p>
        </p:txBody>
      </p:sp>
      <p:sp>
        <p:nvSpPr>
          <p:cNvPr id="76950" name="Line 150"/>
          <p:cNvSpPr>
            <a:spLocks noChangeShapeType="1"/>
          </p:cNvSpPr>
          <p:nvPr/>
        </p:nvSpPr>
        <p:spPr bwMode="auto">
          <a:xfrm flipV="1">
            <a:off x="2260601" y="5349876"/>
            <a:ext cx="6315075" cy="3175"/>
          </a:xfrm>
          <a:prstGeom prst="line">
            <a:avLst/>
          </a:prstGeom>
          <a:noFill/>
          <a:ln w="57150">
            <a:solidFill>
              <a:srgbClr val="0099FF"/>
            </a:solidFill>
            <a:round/>
            <a:headEnd type="triangle" w="med" len="med"/>
            <a:tailEnd/>
          </a:ln>
        </p:spPr>
        <p:txBody>
          <a:bodyPr wrap="none" anchor="ctr"/>
          <a:lstStyle/>
          <a:p>
            <a:endParaRPr lang="en-US"/>
          </a:p>
        </p:txBody>
      </p:sp>
      <p:sp>
        <p:nvSpPr>
          <p:cNvPr id="34858" name="Oval 153"/>
          <p:cNvSpPr>
            <a:spLocks noChangeArrowheads="1"/>
          </p:cNvSpPr>
          <p:nvPr/>
        </p:nvSpPr>
        <p:spPr bwMode="auto">
          <a:xfrm>
            <a:off x="9337675" y="2209800"/>
            <a:ext cx="831850" cy="831850"/>
          </a:xfrm>
          <a:prstGeom prst="ellipse">
            <a:avLst/>
          </a:prstGeom>
          <a:solidFill>
            <a:schemeClr val="tx1"/>
          </a:solidFill>
          <a:ln w="9525">
            <a:solidFill>
              <a:schemeClr val="tx1"/>
            </a:solidFill>
            <a:round/>
            <a:headEnd/>
            <a:tailEnd/>
          </a:ln>
        </p:spPr>
        <p:txBody>
          <a:bodyPr wrap="none" anchor="ctr"/>
          <a:lstStyle/>
          <a:p>
            <a:endParaRPr lang="en-US"/>
          </a:p>
        </p:txBody>
      </p:sp>
      <p:sp>
        <p:nvSpPr>
          <p:cNvPr id="34859" name="Oval 154"/>
          <p:cNvSpPr>
            <a:spLocks noChangeArrowheads="1"/>
          </p:cNvSpPr>
          <p:nvPr/>
        </p:nvSpPr>
        <p:spPr bwMode="auto">
          <a:xfrm>
            <a:off x="9440863" y="2317750"/>
            <a:ext cx="615950" cy="615950"/>
          </a:xfrm>
          <a:prstGeom prst="ellipse">
            <a:avLst/>
          </a:prstGeom>
          <a:solidFill>
            <a:srgbClr val="C0C0C0"/>
          </a:solidFill>
          <a:ln w="9525">
            <a:solidFill>
              <a:schemeClr val="tx1"/>
            </a:solidFill>
            <a:round/>
            <a:headEnd/>
            <a:tailEnd/>
          </a:ln>
        </p:spPr>
        <p:txBody>
          <a:bodyPr wrap="none" anchor="ctr"/>
          <a:lstStyle/>
          <a:p>
            <a:endParaRPr lang="en-US"/>
          </a:p>
        </p:txBody>
      </p:sp>
      <p:sp>
        <p:nvSpPr>
          <p:cNvPr id="76955" name="Rectangle 155"/>
          <p:cNvSpPr>
            <a:spLocks noChangeArrowheads="1"/>
          </p:cNvSpPr>
          <p:nvPr/>
        </p:nvSpPr>
        <p:spPr bwMode="auto">
          <a:xfrm rot="-1743610">
            <a:off x="9710738" y="2517776"/>
            <a:ext cx="88900" cy="354013"/>
          </a:xfrm>
          <a:prstGeom prst="rect">
            <a:avLst/>
          </a:prstGeom>
          <a:solidFill>
            <a:schemeClr val="tx1"/>
          </a:solidFill>
          <a:ln w="9525">
            <a:solidFill>
              <a:schemeClr val="tx1"/>
            </a:solidFill>
            <a:miter lim="800000"/>
            <a:headEnd/>
            <a:tailEnd/>
          </a:ln>
        </p:spPr>
        <p:txBody>
          <a:bodyPr wrap="none" anchor="ctr"/>
          <a:lstStyle/>
          <a:p>
            <a:endParaRPr lang="en-US"/>
          </a:p>
        </p:txBody>
      </p:sp>
      <p:grpSp>
        <p:nvGrpSpPr>
          <p:cNvPr id="7" name="Group 158"/>
          <p:cNvGrpSpPr>
            <a:grpSpLocks/>
          </p:cNvGrpSpPr>
          <p:nvPr/>
        </p:nvGrpSpPr>
        <p:grpSpPr bwMode="auto">
          <a:xfrm>
            <a:off x="9440863" y="2324100"/>
            <a:ext cx="615950" cy="615950"/>
            <a:chOff x="4983" y="2056"/>
            <a:chExt cx="388" cy="388"/>
          </a:xfrm>
        </p:grpSpPr>
        <p:sp>
          <p:nvSpPr>
            <p:cNvPr id="34870" name="Oval 157"/>
            <p:cNvSpPr>
              <a:spLocks noChangeArrowheads="1"/>
            </p:cNvSpPr>
            <p:nvPr/>
          </p:nvSpPr>
          <p:spPr bwMode="auto">
            <a:xfrm>
              <a:off x="4983" y="2056"/>
              <a:ext cx="388" cy="388"/>
            </a:xfrm>
            <a:prstGeom prst="ellipse">
              <a:avLst/>
            </a:prstGeom>
            <a:solidFill>
              <a:srgbClr val="C0C0C0"/>
            </a:solidFill>
            <a:ln w="9525">
              <a:solidFill>
                <a:schemeClr val="tx1"/>
              </a:solidFill>
              <a:round/>
              <a:headEnd/>
              <a:tailEnd/>
            </a:ln>
          </p:spPr>
          <p:txBody>
            <a:bodyPr wrap="none" anchor="ctr"/>
            <a:lstStyle/>
            <a:p>
              <a:endParaRPr lang="en-US"/>
            </a:p>
          </p:txBody>
        </p:sp>
        <p:sp>
          <p:nvSpPr>
            <p:cNvPr id="34871" name="Rectangle 156"/>
            <p:cNvSpPr>
              <a:spLocks noChangeArrowheads="1"/>
            </p:cNvSpPr>
            <p:nvPr/>
          </p:nvSpPr>
          <p:spPr bwMode="auto">
            <a:xfrm rot="2000990">
              <a:off x="5133" y="2170"/>
              <a:ext cx="56" cy="223"/>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34862" name="Group 210"/>
          <p:cNvGrpSpPr>
            <a:grpSpLocks/>
          </p:cNvGrpSpPr>
          <p:nvPr/>
        </p:nvGrpSpPr>
        <p:grpSpPr bwMode="auto">
          <a:xfrm rot="21487297" flipV="1">
            <a:off x="9097963" y="3046414"/>
            <a:ext cx="1416050" cy="549275"/>
            <a:chOff x="4688" y="3773"/>
            <a:chExt cx="892" cy="346"/>
          </a:xfrm>
        </p:grpSpPr>
        <p:sp>
          <p:nvSpPr>
            <p:cNvPr id="34863" name="Freeform 203"/>
            <p:cNvSpPr>
              <a:spLocks/>
            </p:cNvSpPr>
            <p:nvPr/>
          </p:nvSpPr>
          <p:spPr bwMode="auto">
            <a:xfrm>
              <a:off x="4762" y="3900"/>
              <a:ext cx="818" cy="219"/>
            </a:xfrm>
            <a:custGeom>
              <a:avLst/>
              <a:gdLst>
                <a:gd name="T0" fmla="*/ 126 w 1635"/>
                <a:gd name="T1" fmla="*/ 31 h 438"/>
                <a:gd name="T2" fmla="*/ 129 w 1635"/>
                <a:gd name="T3" fmla="*/ 37 h 438"/>
                <a:gd name="T4" fmla="*/ 133 w 1635"/>
                <a:gd name="T5" fmla="*/ 41 h 438"/>
                <a:gd name="T6" fmla="*/ 137 w 1635"/>
                <a:gd name="T7" fmla="*/ 44 h 438"/>
                <a:gd name="T8" fmla="*/ 142 w 1635"/>
                <a:gd name="T9" fmla="*/ 47 h 438"/>
                <a:gd name="T10" fmla="*/ 147 w 1635"/>
                <a:gd name="T11" fmla="*/ 49 h 438"/>
                <a:gd name="T12" fmla="*/ 152 w 1635"/>
                <a:gd name="T13" fmla="*/ 51 h 438"/>
                <a:gd name="T14" fmla="*/ 158 w 1635"/>
                <a:gd name="T15" fmla="*/ 51 h 438"/>
                <a:gd name="T16" fmla="*/ 165 w 1635"/>
                <a:gd name="T17" fmla="*/ 51 h 438"/>
                <a:gd name="T18" fmla="*/ 172 w 1635"/>
                <a:gd name="T19" fmla="*/ 48 h 438"/>
                <a:gd name="T20" fmla="*/ 177 w 1635"/>
                <a:gd name="T21" fmla="*/ 43 h 438"/>
                <a:gd name="T22" fmla="*/ 182 w 1635"/>
                <a:gd name="T23" fmla="*/ 36 h 438"/>
                <a:gd name="T24" fmla="*/ 186 w 1635"/>
                <a:gd name="T25" fmla="*/ 27 h 438"/>
                <a:gd name="T26" fmla="*/ 189 w 1635"/>
                <a:gd name="T27" fmla="*/ 19 h 438"/>
                <a:gd name="T28" fmla="*/ 194 w 1635"/>
                <a:gd name="T29" fmla="*/ 11 h 438"/>
                <a:gd name="T30" fmla="*/ 199 w 1635"/>
                <a:gd name="T31" fmla="*/ 3 h 438"/>
                <a:gd name="T32" fmla="*/ 202 w 1635"/>
                <a:gd name="T33" fmla="*/ 2 h 438"/>
                <a:gd name="T34" fmla="*/ 204 w 1635"/>
                <a:gd name="T35" fmla="*/ 7 h 438"/>
                <a:gd name="T36" fmla="*/ 205 w 1635"/>
                <a:gd name="T37" fmla="*/ 12 h 438"/>
                <a:gd name="T38" fmla="*/ 204 w 1635"/>
                <a:gd name="T39" fmla="*/ 19 h 438"/>
                <a:gd name="T40" fmla="*/ 202 w 1635"/>
                <a:gd name="T41" fmla="*/ 27 h 438"/>
                <a:gd name="T42" fmla="*/ 200 w 1635"/>
                <a:gd name="T43" fmla="*/ 30 h 438"/>
                <a:gd name="T44" fmla="*/ 198 w 1635"/>
                <a:gd name="T45" fmla="*/ 35 h 438"/>
                <a:gd name="T46" fmla="*/ 194 w 1635"/>
                <a:gd name="T47" fmla="*/ 40 h 438"/>
                <a:gd name="T48" fmla="*/ 189 w 1635"/>
                <a:gd name="T49" fmla="*/ 45 h 438"/>
                <a:gd name="T50" fmla="*/ 183 w 1635"/>
                <a:gd name="T51" fmla="*/ 49 h 438"/>
                <a:gd name="T52" fmla="*/ 175 w 1635"/>
                <a:gd name="T53" fmla="*/ 53 h 438"/>
                <a:gd name="T54" fmla="*/ 166 w 1635"/>
                <a:gd name="T55" fmla="*/ 55 h 438"/>
                <a:gd name="T56" fmla="*/ 157 w 1635"/>
                <a:gd name="T57" fmla="*/ 55 h 438"/>
                <a:gd name="T58" fmla="*/ 150 w 1635"/>
                <a:gd name="T59" fmla="*/ 53 h 438"/>
                <a:gd name="T60" fmla="*/ 144 w 1635"/>
                <a:gd name="T61" fmla="*/ 51 h 438"/>
                <a:gd name="T62" fmla="*/ 139 w 1635"/>
                <a:gd name="T63" fmla="*/ 47 h 438"/>
                <a:gd name="T64" fmla="*/ 134 w 1635"/>
                <a:gd name="T65" fmla="*/ 43 h 438"/>
                <a:gd name="T66" fmla="*/ 131 w 1635"/>
                <a:gd name="T67" fmla="*/ 40 h 438"/>
                <a:gd name="T68" fmla="*/ 129 w 1635"/>
                <a:gd name="T69" fmla="*/ 37 h 438"/>
                <a:gd name="T70" fmla="*/ 128 w 1635"/>
                <a:gd name="T71" fmla="*/ 35 h 438"/>
                <a:gd name="T72" fmla="*/ 128 w 1635"/>
                <a:gd name="T73" fmla="*/ 35 h 438"/>
                <a:gd name="T74" fmla="*/ 125 w 1635"/>
                <a:gd name="T75" fmla="*/ 35 h 438"/>
                <a:gd name="T76" fmla="*/ 121 w 1635"/>
                <a:gd name="T77" fmla="*/ 35 h 438"/>
                <a:gd name="T78" fmla="*/ 118 w 1635"/>
                <a:gd name="T79" fmla="*/ 34 h 438"/>
                <a:gd name="T80" fmla="*/ 117 w 1635"/>
                <a:gd name="T81" fmla="*/ 34 h 438"/>
                <a:gd name="T82" fmla="*/ 115 w 1635"/>
                <a:gd name="T83" fmla="*/ 31 h 438"/>
                <a:gd name="T84" fmla="*/ 113 w 1635"/>
                <a:gd name="T85" fmla="*/ 27 h 438"/>
                <a:gd name="T86" fmla="*/ 111 w 1635"/>
                <a:gd name="T87" fmla="*/ 26 h 438"/>
                <a:gd name="T88" fmla="*/ 99 w 1635"/>
                <a:gd name="T89" fmla="*/ 34 h 438"/>
                <a:gd name="T90" fmla="*/ 83 w 1635"/>
                <a:gd name="T91" fmla="*/ 33 h 438"/>
                <a:gd name="T92" fmla="*/ 61 w 1635"/>
                <a:gd name="T93" fmla="*/ 34 h 438"/>
                <a:gd name="T94" fmla="*/ 43 w 1635"/>
                <a:gd name="T95" fmla="*/ 26 h 438"/>
                <a:gd name="T96" fmla="*/ 22 w 1635"/>
                <a:gd name="T97" fmla="*/ 35 h 438"/>
                <a:gd name="T98" fmla="*/ 5 w 1635"/>
                <a:gd name="T99" fmla="*/ 29 h 438"/>
                <a:gd name="T100" fmla="*/ 14 w 1635"/>
                <a:gd name="T101" fmla="*/ 24 h 438"/>
                <a:gd name="T102" fmla="*/ 26 w 1635"/>
                <a:gd name="T103" fmla="*/ 33 h 438"/>
                <a:gd name="T104" fmla="*/ 49 w 1635"/>
                <a:gd name="T105" fmla="*/ 30 h 438"/>
                <a:gd name="T106" fmla="*/ 70 w 1635"/>
                <a:gd name="T107" fmla="*/ 25 h 438"/>
                <a:gd name="T108" fmla="*/ 89 w 1635"/>
                <a:gd name="T109" fmla="*/ 26 h 438"/>
                <a:gd name="T110" fmla="*/ 108 w 1635"/>
                <a:gd name="T111" fmla="*/ 23 h 438"/>
                <a:gd name="T112" fmla="*/ 125 w 1635"/>
                <a:gd name="T113" fmla="*/ 29 h 4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35"/>
                <a:gd name="T172" fmla="*/ 0 h 438"/>
                <a:gd name="T173" fmla="*/ 1635 w 1635"/>
                <a:gd name="T174" fmla="*/ 438 h 4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35" h="438">
                  <a:moveTo>
                    <a:pt x="993" y="236"/>
                  </a:moveTo>
                  <a:lnTo>
                    <a:pt x="1004" y="255"/>
                  </a:lnTo>
                  <a:lnTo>
                    <a:pt x="1017" y="274"/>
                  </a:lnTo>
                  <a:lnTo>
                    <a:pt x="1030" y="291"/>
                  </a:lnTo>
                  <a:lnTo>
                    <a:pt x="1044" y="308"/>
                  </a:lnTo>
                  <a:lnTo>
                    <a:pt x="1060" y="323"/>
                  </a:lnTo>
                  <a:lnTo>
                    <a:pt x="1076" y="338"/>
                  </a:lnTo>
                  <a:lnTo>
                    <a:pt x="1092" y="351"/>
                  </a:lnTo>
                  <a:lnTo>
                    <a:pt x="1110" y="362"/>
                  </a:lnTo>
                  <a:lnTo>
                    <a:pt x="1129" y="373"/>
                  </a:lnTo>
                  <a:lnTo>
                    <a:pt x="1148" y="382"/>
                  </a:lnTo>
                  <a:lnTo>
                    <a:pt x="1169" y="390"/>
                  </a:lnTo>
                  <a:lnTo>
                    <a:pt x="1190" y="397"/>
                  </a:lnTo>
                  <a:lnTo>
                    <a:pt x="1212" y="401"/>
                  </a:lnTo>
                  <a:lnTo>
                    <a:pt x="1235" y="405"/>
                  </a:lnTo>
                  <a:lnTo>
                    <a:pt x="1258" y="407"/>
                  </a:lnTo>
                  <a:lnTo>
                    <a:pt x="1282" y="407"/>
                  </a:lnTo>
                  <a:lnTo>
                    <a:pt x="1314" y="404"/>
                  </a:lnTo>
                  <a:lnTo>
                    <a:pt x="1343" y="395"/>
                  </a:lnTo>
                  <a:lnTo>
                    <a:pt x="1369" y="380"/>
                  </a:lnTo>
                  <a:lnTo>
                    <a:pt x="1392" y="361"/>
                  </a:lnTo>
                  <a:lnTo>
                    <a:pt x="1413" y="338"/>
                  </a:lnTo>
                  <a:lnTo>
                    <a:pt x="1432" y="312"/>
                  </a:lnTo>
                  <a:lnTo>
                    <a:pt x="1449" y="283"/>
                  </a:lnTo>
                  <a:lnTo>
                    <a:pt x="1465" y="252"/>
                  </a:lnTo>
                  <a:lnTo>
                    <a:pt x="1481" y="218"/>
                  </a:lnTo>
                  <a:lnTo>
                    <a:pt x="1496" y="185"/>
                  </a:lnTo>
                  <a:lnTo>
                    <a:pt x="1512" y="152"/>
                  </a:lnTo>
                  <a:lnTo>
                    <a:pt x="1528" y="118"/>
                  </a:lnTo>
                  <a:lnTo>
                    <a:pt x="1546" y="85"/>
                  </a:lnTo>
                  <a:lnTo>
                    <a:pt x="1564" y="55"/>
                  </a:lnTo>
                  <a:lnTo>
                    <a:pt x="1585" y="26"/>
                  </a:lnTo>
                  <a:lnTo>
                    <a:pt x="1608" y="0"/>
                  </a:lnTo>
                  <a:lnTo>
                    <a:pt x="1612" y="10"/>
                  </a:lnTo>
                  <a:lnTo>
                    <a:pt x="1618" y="34"/>
                  </a:lnTo>
                  <a:lnTo>
                    <a:pt x="1625" y="59"/>
                  </a:lnTo>
                  <a:lnTo>
                    <a:pt x="1628" y="69"/>
                  </a:lnTo>
                  <a:lnTo>
                    <a:pt x="1634" y="96"/>
                  </a:lnTo>
                  <a:lnTo>
                    <a:pt x="1635" y="119"/>
                  </a:lnTo>
                  <a:lnTo>
                    <a:pt x="1630" y="149"/>
                  </a:lnTo>
                  <a:lnTo>
                    <a:pt x="1617" y="200"/>
                  </a:lnTo>
                  <a:lnTo>
                    <a:pt x="1614" y="211"/>
                  </a:lnTo>
                  <a:lnTo>
                    <a:pt x="1608" y="225"/>
                  </a:lnTo>
                  <a:lnTo>
                    <a:pt x="1600" y="241"/>
                  </a:lnTo>
                  <a:lnTo>
                    <a:pt x="1590" y="260"/>
                  </a:lnTo>
                  <a:lnTo>
                    <a:pt x="1578" y="278"/>
                  </a:lnTo>
                  <a:lnTo>
                    <a:pt x="1564" y="298"/>
                  </a:lnTo>
                  <a:lnTo>
                    <a:pt x="1547" y="319"/>
                  </a:lnTo>
                  <a:lnTo>
                    <a:pt x="1528" y="338"/>
                  </a:lnTo>
                  <a:lnTo>
                    <a:pt x="1506" y="358"/>
                  </a:lnTo>
                  <a:lnTo>
                    <a:pt x="1483" y="376"/>
                  </a:lnTo>
                  <a:lnTo>
                    <a:pt x="1457" y="392"/>
                  </a:lnTo>
                  <a:lnTo>
                    <a:pt x="1427" y="407"/>
                  </a:lnTo>
                  <a:lnTo>
                    <a:pt x="1396" y="420"/>
                  </a:lnTo>
                  <a:lnTo>
                    <a:pt x="1361" y="429"/>
                  </a:lnTo>
                  <a:lnTo>
                    <a:pt x="1324" y="436"/>
                  </a:lnTo>
                  <a:lnTo>
                    <a:pt x="1284" y="438"/>
                  </a:lnTo>
                  <a:lnTo>
                    <a:pt x="1252" y="437"/>
                  </a:lnTo>
                  <a:lnTo>
                    <a:pt x="1222" y="433"/>
                  </a:lnTo>
                  <a:lnTo>
                    <a:pt x="1194" y="424"/>
                  </a:lnTo>
                  <a:lnTo>
                    <a:pt x="1169" y="414"/>
                  </a:lnTo>
                  <a:lnTo>
                    <a:pt x="1145" y="403"/>
                  </a:lnTo>
                  <a:lnTo>
                    <a:pt x="1124" y="389"/>
                  </a:lnTo>
                  <a:lnTo>
                    <a:pt x="1105" y="374"/>
                  </a:lnTo>
                  <a:lnTo>
                    <a:pt x="1087" y="359"/>
                  </a:lnTo>
                  <a:lnTo>
                    <a:pt x="1072" y="344"/>
                  </a:lnTo>
                  <a:lnTo>
                    <a:pt x="1059" y="329"/>
                  </a:lnTo>
                  <a:lnTo>
                    <a:pt x="1047" y="314"/>
                  </a:lnTo>
                  <a:lnTo>
                    <a:pt x="1038" y="301"/>
                  </a:lnTo>
                  <a:lnTo>
                    <a:pt x="1031" y="291"/>
                  </a:lnTo>
                  <a:lnTo>
                    <a:pt x="1025" y="282"/>
                  </a:lnTo>
                  <a:lnTo>
                    <a:pt x="1022" y="276"/>
                  </a:lnTo>
                  <a:lnTo>
                    <a:pt x="1021" y="272"/>
                  </a:lnTo>
                  <a:lnTo>
                    <a:pt x="1018" y="275"/>
                  </a:lnTo>
                  <a:lnTo>
                    <a:pt x="1009" y="275"/>
                  </a:lnTo>
                  <a:lnTo>
                    <a:pt x="995" y="276"/>
                  </a:lnTo>
                  <a:lnTo>
                    <a:pt x="979" y="275"/>
                  </a:lnTo>
                  <a:lnTo>
                    <a:pt x="963" y="274"/>
                  </a:lnTo>
                  <a:lnTo>
                    <a:pt x="949" y="272"/>
                  </a:lnTo>
                  <a:lnTo>
                    <a:pt x="940" y="271"/>
                  </a:lnTo>
                  <a:lnTo>
                    <a:pt x="938" y="270"/>
                  </a:lnTo>
                  <a:lnTo>
                    <a:pt x="935" y="267"/>
                  </a:lnTo>
                  <a:lnTo>
                    <a:pt x="928" y="260"/>
                  </a:lnTo>
                  <a:lnTo>
                    <a:pt x="919" y="248"/>
                  </a:lnTo>
                  <a:lnTo>
                    <a:pt x="910" y="236"/>
                  </a:lnTo>
                  <a:lnTo>
                    <a:pt x="900" y="223"/>
                  </a:lnTo>
                  <a:lnTo>
                    <a:pt x="890" y="211"/>
                  </a:lnTo>
                  <a:lnTo>
                    <a:pt x="885" y="205"/>
                  </a:lnTo>
                  <a:lnTo>
                    <a:pt x="882" y="201"/>
                  </a:lnTo>
                  <a:lnTo>
                    <a:pt x="787" y="270"/>
                  </a:lnTo>
                  <a:lnTo>
                    <a:pt x="736" y="221"/>
                  </a:lnTo>
                  <a:lnTo>
                    <a:pt x="658" y="258"/>
                  </a:lnTo>
                  <a:lnTo>
                    <a:pt x="593" y="211"/>
                  </a:lnTo>
                  <a:lnTo>
                    <a:pt x="487" y="267"/>
                  </a:lnTo>
                  <a:lnTo>
                    <a:pt x="427" y="267"/>
                  </a:lnTo>
                  <a:lnTo>
                    <a:pt x="339" y="201"/>
                  </a:lnTo>
                  <a:lnTo>
                    <a:pt x="231" y="282"/>
                  </a:lnTo>
                  <a:lnTo>
                    <a:pt x="176" y="279"/>
                  </a:lnTo>
                  <a:lnTo>
                    <a:pt x="137" y="218"/>
                  </a:lnTo>
                  <a:lnTo>
                    <a:pt x="33" y="237"/>
                  </a:lnTo>
                  <a:lnTo>
                    <a:pt x="0" y="210"/>
                  </a:lnTo>
                  <a:lnTo>
                    <a:pt x="105" y="188"/>
                  </a:lnTo>
                  <a:lnTo>
                    <a:pt x="163" y="259"/>
                  </a:lnTo>
                  <a:lnTo>
                    <a:pt x="208" y="259"/>
                  </a:lnTo>
                  <a:lnTo>
                    <a:pt x="310" y="179"/>
                  </a:lnTo>
                  <a:lnTo>
                    <a:pt x="388" y="240"/>
                  </a:lnTo>
                  <a:lnTo>
                    <a:pt x="484" y="237"/>
                  </a:lnTo>
                  <a:lnTo>
                    <a:pt x="555" y="194"/>
                  </a:lnTo>
                  <a:lnTo>
                    <a:pt x="630" y="243"/>
                  </a:lnTo>
                  <a:lnTo>
                    <a:pt x="710" y="206"/>
                  </a:lnTo>
                  <a:lnTo>
                    <a:pt x="760" y="251"/>
                  </a:lnTo>
                  <a:lnTo>
                    <a:pt x="858" y="177"/>
                  </a:lnTo>
                  <a:lnTo>
                    <a:pt x="907" y="238"/>
                  </a:lnTo>
                  <a:lnTo>
                    <a:pt x="993" y="236"/>
                  </a:lnTo>
                  <a:close/>
                </a:path>
              </a:pathLst>
            </a:custGeom>
            <a:solidFill>
              <a:srgbClr val="355B2D"/>
            </a:solidFill>
            <a:ln w="9525">
              <a:noFill/>
              <a:round/>
              <a:headEnd/>
              <a:tailEnd/>
            </a:ln>
          </p:spPr>
          <p:txBody>
            <a:bodyPr/>
            <a:lstStyle/>
            <a:p>
              <a:endParaRPr lang="en-US"/>
            </a:p>
          </p:txBody>
        </p:sp>
        <p:sp>
          <p:nvSpPr>
            <p:cNvPr id="34864" name="Freeform 204"/>
            <p:cNvSpPr>
              <a:spLocks noEditPoints="1"/>
            </p:cNvSpPr>
            <p:nvPr/>
          </p:nvSpPr>
          <p:spPr bwMode="auto">
            <a:xfrm>
              <a:off x="4688" y="3773"/>
              <a:ext cx="884" cy="333"/>
            </a:xfrm>
            <a:custGeom>
              <a:avLst/>
              <a:gdLst>
                <a:gd name="T0" fmla="*/ 176 w 1767"/>
                <a:gd name="T1" fmla="*/ 37 h 667"/>
                <a:gd name="T2" fmla="*/ 178 w 1767"/>
                <a:gd name="T3" fmla="*/ 33 h 667"/>
                <a:gd name="T4" fmla="*/ 182 w 1767"/>
                <a:gd name="T5" fmla="*/ 30 h 667"/>
                <a:gd name="T6" fmla="*/ 186 w 1767"/>
                <a:gd name="T7" fmla="*/ 28 h 667"/>
                <a:gd name="T8" fmla="*/ 191 w 1767"/>
                <a:gd name="T9" fmla="*/ 28 h 667"/>
                <a:gd name="T10" fmla="*/ 195 w 1767"/>
                <a:gd name="T11" fmla="*/ 30 h 667"/>
                <a:gd name="T12" fmla="*/ 199 w 1767"/>
                <a:gd name="T13" fmla="*/ 33 h 667"/>
                <a:gd name="T14" fmla="*/ 200 w 1767"/>
                <a:gd name="T15" fmla="*/ 37 h 667"/>
                <a:gd name="T16" fmla="*/ 200 w 1767"/>
                <a:gd name="T17" fmla="*/ 42 h 667"/>
                <a:gd name="T18" fmla="*/ 199 w 1767"/>
                <a:gd name="T19" fmla="*/ 47 h 667"/>
                <a:gd name="T20" fmla="*/ 195 w 1767"/>
                <a:gd name="T21" fmla="*/ 50 h 667"/>
                <a:gd name="T22" fmla="*/ 191 w 1767"/>
                <a:gd name="T23" fmla="*/ 52 h 667"/>
                <a:gd name="T24" fmla="*/ 186 w 1767"/>
                <a:gd name="T25" fmla="*/ 52 h 667"/>
                <a:gd name="T26" fmla="*/ 182 w 1767"/>
                <a:gd name="T27" fmla="*/ 50 h 667"/>
                <a:gd name="T28" fmla="*/ 178 w 1767"/>
                <a:gd name="T29" fmla="*/ 47 h 667"/>
                <a:gd name="T30" fmla="*/ 176 w 1767"/>
                <a:gd name="T31" fmla="*/ 42 h 667"/>
                <a:gd name="T32" fmla="*/ 143 w 1767"/>
                <a:gd name="T33" fmla="*/ 61 h 667"/>
                <a:gd name="T34" fmla="*/ 146 w 1767"/>
                <a:gd name="T35" fmla="*/ 66 h 667"/>
                <a:gd name="T36" fmla="*/ 150 w 1767"/>
                <a:gd name="T37" fmla="*/ 70 h 667"/>
                <a:gd name="T38" fmla="*/ 154 w 1767"/>
                <a:gd name="T39" fmla="*/ 74 h 667"/>
                <a:gd name="T40" fmla="*/ 158 w 1767"/>
                <a:gd name="T41" fmla="*/ 77 h 667"/>
                <a:gd name="T42" fmla="*/ 163 w 1767"/>
                <a:gd name="T43" fmla="*/ 80 h 667"/>
                <a:gd name="T44" fmla="*/ 169 w 1767"/>
                <a:gd name="T45" fmla="*/ 81 h 667"/>
                <a:gd name="T46" fmla="*/ 175 w 1767"/>
                <a:gd name="T47" fmla="*/ 83 h 667"/>
                <a:gd name="T48" fmla="*/ 180 w 1767"/>
                <a:gd name="T49" fmla="*/ 83 h 667"/>
                <a:gd name="T50" fmla="*/ 189 w 1767"/>
                <a:gd name="T51" fmla="*/ 82 h 667"/>
                <a:gd name="T52" fmla="*/ 197 w 1767"/>
                <a:gd name="T53" fmla="*/ 79 h 667"/>
                <a:gd name="T54" fmla="*/ 204 w 1767"/>
                <a:gd name="T55" fmla="*/ 75 h 667"/>
                <a:gd name="T56" fmla="*/ 210 w 1767"/>
                <a:gd name="T57" fmla="*/ 70 h 667"/>
                <a:gd name="T58" fmla="*/ 215 w 1767"/>
                <a:gd name="T59" fmla="*/ 64 h 667"/>
                <a:gd name="T60" fmla="*/ 218 w 1767"/>
                <a:gd name="T61" fmla="*/ 57 h 667"/>
                <a:gd name="T62" fmla="*/ 221 w 1767"/>
                <a:gd name="T63" fmla="*/ 49 h 667"/>
                <a:gd name="T64" fmla="*/ 221 w 1767"/>
                <a:gd name="T65" fmla="*/ 41 h 667"/>
                <a:gd name="T66" fmla="*/ 220 w 1767"/>
                <a:gd name="T67" fmla="*/ 32 h 667"/>
                <a:gd name="T68" fmla="*/ 218 w 1767"/>
                <a:gd name="T69" fmla="*/ 24 h 667"/>
                <a:gd name="T70" fmla="*/ 214 w 1767"/>
                <a:gd name="T71" fmla="*/ 17 h 667"/>
                <a:gd name="T72" fmla="*/ 209 w 1767"/>
                <a:gd name="T73" fmla="*/ 11 h 667"/>
                <a:gd name="T74" fmla="*/ 203 w 1767"/>
                <a:gd name="T75" fmla="*/ 6 h 667"/>
                <a:gd name="T76" fmla="*/ 195 w 1767"/>
                <a:gd name="T77" fmla="*/ 3 h 667"/>
                <a:gd name="T78" fmla="*/ 187 w 1767"/>
                <a:gd name="T79" fmla="*/ 0 h 667"/>
                <a:gd name="T80" fmla="*/ 179 w 1767"/>
                <a:gd name="T81" fmla="*/ 0 h 667"/>
                <a:gd name="T82" fmla="*/ 173 w 1767"/>
                <a:gd name="T83" fmla="*/ 0 h 667"/>
                <a:gd name="T84" fmla="*/ 168 w 1767"/>
                <a:gd name="T85" fmla="*/ 1 h 667"/>
                <a:gd name="T86" fmla="*/ 162 w 1767"/>
                <a:gd name="T87" fmla="*/ 3 h 667"/>
                <a:gd name="T88" fmla="*/ 158 w 1767"/>
                <a:gd name="T89" fmla="*/ 6 h 667"/>
                <a:gd name="T90" fmla="*/ 153 w 1767"/>
                <a:gd name="T91" fmla="*/ 9 h 667"/>
                <a:gd name="T92" fmla="*/ 149 w 1767"/>
                <a:gd name="T93" fmla="*/ 13 h 667"/>
                <a:gd name="T94" fmla="*/ 146 w 1767"/>
                <a:gd name="T95" fmla="*/ 17 h 667"/>
                <a:gd name="T96" fmla="*/ 143 w 1767"/>
                <a:gd name="T97" fmla="*/ 22 h 667"/>
                <a:gd name="T98" fmla="*/ 121 w 1767"/>
                <a:gd name="T99" fmla="*/ 28 h 667"/>
                <a:gd name="T100" fmla="*/ 0 w 1767"/>
                <a:gd name="T101" fmla="*/ 39 h 667"/>
                <a:gd name="T102" fmla="*/ 32 w 1767"/>
                <a:gd name="T103" fmla="*/ 55 h 667"/>
                <a:gd name="T104" fmla="*/ 45 w 1767"/>
                <a:gd name="T105" fmla="*/ 64 h 667"/>
                <a:gd name="T106" fmla="*/ 67 w 1767"/>
                <a:gd name="T107" fmla="*/ 61 h 667"/>
                <a:gd name="T108" fmla="*/ 88 w 1767"/>
                <a:gd name="T109" fmla="*/ 56 h 667"/>
                <a:gd name="T110" fmla="*/ 108 w 1767"/>
                <a:gd name="T111" fmla="*/ 57 h 667"/>
                <a:gd name="T112" fmla="*/ 126 w 1767"/>
                <a:gd name="T113" fmla="*/ 54 h 667"/>
                <a:gd name="T114" fmla="*/ 143 w 1767"/>
                <a:gd name="T115" fmla="*/ 61 h 6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67"/>
                <a:gd name="T175" fmla="*/ 0 h 667"/>
                <a:gd name="T176" fmla="*/ 1767 w 1767"/>
                <a:gd name="T177" fmla="*/ 667 h 66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67" h="667">
                  <a:moveTo>
                    <a:pt x="1406" y="322"/>
                  </a:moveTo>
                  <a:lnTo>
                    <a:pt x="1408" y="303"/>
                  </a:lnTo>
                  <a:lnTo>
                    <a:pt x="1414" y="284"/>
                  </a:lnTo>
                  <a:lnTo>
                    <a:pt x="1423" y="267"/>
                  </a:lnTo>
                  <a:lnTo>
                    <a:pt x="1435" y="253"/>
                  </a:lnTo>
                  <a:lnTo>
                    <a:pt x="1450" y="242"/>
                  </a:lnTo>
                  <a:lnTo>
                    <a:pt x="1466" y="233"/>
                  </a:lnTo>
                  <a:lnTo>
                    <a:pt x="1485" y="227"/>
                  </a:lnTo>
                  <a:lnTo>
                    <a:pt x="1505" y="225"/>
                  </a:lnTo>
                  <a:lnTo>
                    <a:pt x="1524" y="227"/>
                  </a:lnTo>
                  <a:lnTo>
                    <a:pt x="1543" y="233"/>
                  </a:lnTo>
                  <a:lnTo>
                    <a:pt x="1560" y="242"/>
                  </a:lnTo>
                  <a:lnTo>
                    <a:pt x="1574" y="253"/>
                  </a:lnTo>
                  <a:lnTo>
                    <a:pt x="1585" y="267"/>
                  </a:lnTo>
                  <a:lnTo>
                    <a:pt x="1595" y="284"/>
                  </a:lnTo>
                  <a:lnTo>
                    <a:pt x="1600" y="303"/>
                  </a:lnTo>
                  <a:lnTo>
                    <a:pt x="1603" y="322"/>
                  </a:lnTo>
                  <a:lnTo>
                    <a:pt x="1600" y="342"/>
                  </a:lnTo>
                  <a:lnTo>
                    <a:pt x="1595" y="362"/>
                  </a:lnTo>
                  <a:lnTo>
                    <a:pt x="1585" y="378"/>
                  </a:lnTo>
                  <a:lnTo>
                    <a:pt x="1574" y="393"/>
                  </a:lnTo>
                  <a:lnTo>
                    <a:pt x="1560" y="404"/>
                  </a:lnTo>
                  <a:lnTo>
                    <a:pt x="1543" y="413"/>
                  </a:lnTo>
                  <a:lnTo>
                    <a:pt x="1524" y="419"/>
                  </a:lnTo>
                  <a:lnTo>
                    <a:pt x="1505" y="422"/>
                  </a:lnTo>
                  <a:lnTo>
                    <a:pt x="1485" y="419"/>
                  </a:lnTo>
                  <a:lnTo>
                    <a:pt x="1466" y="413"/>
                  </a:lnTo>
                  <a:lnTo>
                    <a:pt x="1450" y="404"/>
                  </a:lnTo>
                  <a:lnTo>
                    <a:pt x="1435" y="393"/>
                  </a:lnTo>
                  <a:lnTo>
                    <a:pt x="1423" y="378"/>
                  </a:lnTo>
                  <a:lnTo>
                    <a:pt x="1414" y="362"/>
                  </a:lnTo>
                  <a:lnTo>
                    <a:pt x="1408" y="342"/>
                  </a:lnTo>
                  <a:lnTo>
                    <a:pt x="1406" y="322"/>
                  </a:lnTo>
                  <a:close/>
                  <a:moveTo>
                    <a:pt x="1140" y="491"/>
                  </a:moveTo>
                  <a:lnTo>
                    <a:pt x="1151" y="510"/>
                  </a:lnTo>
                  <a:lnTo>
                    <a:pt x="1164" y="529"/>
                  </a:lnTo>
                  <a:lnTo>
                    <a:pt x="1178" y="547"/>
                  </a:lnTo>
                  <a:lnTo>
                    <a:pt x="1193" y="563"/>
                  </a:lnTo>
                  <a:lnTo>
                    <a:pt x="1209" y="579"/>
                  </a:lnTo>
                  <a:lnTo>
                    <a:pt x="1226" y="594"/>
                  </a:lnTo>
                  <a:lnTo>
                    <a:pt x="1245" y="607"/>
                  </a:lnTo>
                  <a:lnTo>
                    <a:pt x="1263" y="620"/>
                  </a:lnTo>
                  <a:lnTo>
                    <a:pt x="1283" y="631"/>
                  </a:lnTo>
                  <a:lnTo>
                    <a:pt x="1303" y="640"/>
                  </a:lnTo>
                  <a:lnTo>
                    <a:pt x="1325" y="648"/>
                  </a:lnTo>
                  <a:lnTo>
                    <a:pt x="1347" y="655"/>
                  </a:lnTo>
                  <a:lnTo>
                    <a:pt x="1370" y="661"/>
                  </a:lnTo>
                  <a:lnTo>
                    <a:pt x="1393" y="665"/>
                  </a:lnTo>
                  <a:lnTo>
                    <a:pt x="1416" y="667"/>
                  </a:lnTo>
                  <a:lnTo>
                    <a:pt x="1440" y="667"/>
                  </a:lnTo>
                  <a:lnTo>
                    <a:pt x="1475" y="665"/>
                  </a:lnTo>
                  <a:lnTo>
                    <a:pt x="1507" y="659"/>
                  </a:lnTo>
                  <a:lnTo>
                    <a:pt x="1539" y="651"/>
                  </a:lnTo>
                  <a:lnTo>
                    <a:pt x="1569" y="639"/>
                  </a:lnTo>
                  <a:lnTo>
                    <a:pt x="1598" y="624"/>
                  </a:lnTo>
                  <a:lnTo>
                    <a:pt x="1626" y="607"/>
                  </a:lnTo>
                  <a:lnTo>
                    <a:pt x="1651" y="587"/>
                  </a:lnTo>
                  <a:lnTo>
                    <a:pt x="1674" y="565"/>
                  </a:lnTo>
                  <a:lnTo>
                    <a:pt x="1695" y="541"/>
                  </a:lnTo>
                  <a:lnTo>
                    <a:pt x="1714" y="516"/>
                  </a:lnTo>
                  <a:lnTo>
                    <a:pt x="1731" y="488"/>
                  </a:lnTo>
                  <a:lnTo>
                    <a:pt x="1743" y="458"/>
                  </a:lnTo>
                  <a:lnTo>
                    <a:pt x="1755" y="427"/>
                  </a:lnTo>
                  <a:lnTo>
                    <a:pt x="1762" y="395"/>
                  </a:lnTo>
                  <a:lnTo>
                    <a:pt x="1766" y="363"/>
                  </a:lnTo>
                  <a:lnTo>
                    <a:pt x="1767" y="328"/>
                  </a:lnTo>
                  <a:lnTo>
                    <a:pt x="1765" y="294"/>
                  </a:lnTo>
                  <a:lnTo>
                    <a:pt x="1759" y="261"/>
                  </a:lnTo>
                  <a:lnTo>
                    <a:pt x="1751" y="229"/>
                  </a:lnTo>
                  <a:lnTo>
                    <a:pt x="1740" y="199"/>
                  </a:lnTo>
                  <a:lnTo>
                    <a:pt x="1725" y="170"/>
                  </a:lnTo>
                  <a:lnTo>
                    <a:pt x="1708" y="143"/>
                  </a:lnTo>
                  <a:lnTo>
                    <a:pt x="1688" y="118"/>
                  </a:lnTo>
                  <a:lnTo>
                    <a:pt x="1666" y="94"/>
                  </a:lnTo>
                  <a:lnTo>
                    <a:pt x="1642" y="73"/>
                  </a:lnTo>
                  <a:lnTo>
                    <a:pt x="1617" y="54"/>
                  </a:lnTo>
                  <a:lnTo>
                    <a:pt x="1589" y="38"/>
                  </a:lnTo>
                  <a:lnTo>
                    <a:pt x="1559" y="24"/>
                  </a:lnTo>
                  <a:lnTo>
                    <a:pt x="1528" y="14"/>
                  </a:lnTo>
                  <a:lnTo>
                    <a:pt x="1496" y="6"/>
                  </a:lnTo>
                  <a:lnTo>
                    <a:pt x="1463" y="1"/>
                  </a:lnTo>
                  <a:lnTo>
                    <a:pt x="1429" y="0"/>
                  </a:lnTo>
                  <a:lnTo>
                    <a:pt x="1406" y="1"/>
                  </a:lnTo>
                  <a:lnTo>
                    <a:pt x="1383" y="5"/>
                  </a:lnTo>
                  <a:lnTo>
                    <a:pt x="1360" y="8"/>
                  </a:lnTo>
                  <a:lnTo>
                    <a:pt x="1338" y="14"/>
                  </a:lnTo>
                  <a:lnTo>
                    <a:pt x="1316" y="22"/>
                  </a:lnTo>
                  <a:lnTo>
                    <a:pt x="1296" y="30"/>
                  </a:lnTo>
                  <a:lnTo>
                    <a:pt x="1276" y="40"/>
                  </a:lnTo>
                  <a:lnTo>
                    <a:pt x="1257" y="52"/>
                  </a:lnTo>
                  <a:lnTo>
                    <a:pt x="1239" y="63"/>
                  </a:lnTo>
                  <a:lnTo>
                    <a:pt x="1222" y="77"/>
                  </a:lnTo>
                  <a:lnTo>
                    <a:pt x="1206" y="92"/>
                  </a:lnTo>
                  <a:lnTo>
                    <a:pt x="1189" y="108"/>
                  </a:lnTo>
                  <a:lnTo>
                    <a:pt x="1176" y="124"/>
                  </a:lnTo>
                  <a:lnTo>
                    <a:pt x="1162" y="142"/>
                  </a:lnTo>
                  <a:lnTo>
                    <a:pt x="1150" y="160"/>
                  </a:lnTo>
                  <a:lnTo>
                    <a:pt x="1139" y="180"/>
                  </a:lnTo>
                  <a:lnTo>
                    <a:pt x="1056" y="181"/>
                  </a:lnTo>
                  <a:lnTo>
                    <a:pt x="961" y="227"/>
                  </a:lnTo>
                  <a:lnTo>
                    <a:pt x="34" y="243"/>
                  </a:lnTo>
                  <a:lnTo>
                    <a:pt x="0" y="316"/>
                  </a:lnTo>
                  <a:lnTo>
                    <a:pt x="147" y="465"/>
                  </a:lnTo>
                  <a:lnTo>
                    <a:pt x="252" y="443"/>
                  </a:lnTo>
                  <a:lnTo>
                    <a:pt x="310" y="514"/>
                  </a:lnTo>
                  <a:lnTo>
                    <a:pt x="355" y="514"/>
                  </a:lnTo>
                  <a:lnTo>
                    <a:pt x="457" y="434"/>
                  </a:lnTo>
                  <a:lnTo>
                    <a:pt x="535" y="495"/>
                  </a:lnTo>
                  <a:lnTo>
                    <a:pt x="631" y="492"/>
                  </a:lnTo>
                  <a:lnTo>
                    <a:pt x="702" y="449"/>
                  </a:lnTo>
                  <a:lnTo>
                    <a:pt x="777" y="498"/>
                  </a:lnTo>
                  <a:lnTo>
                    <a:pt x="857" y="461"/>
                  </a:lnTo>
                  <a:lnTo>
                    <a:pt x="907" y="506"/>
                  </a:lnTo>
                  <a:lnTo>
                    <a:pt x="1005" y="432"/>
                  </a:lnTo>
                  <a:lnTo>
                    <a:pt x="1054" y="493"/>
                  </a:lnTo>
                  <a:lnTo>
                    <a:pt x="1140" y="491"/>
                  </a:lnTo>
                  <a:close/>
                </a:path>
              </a:pathLst>
            </a:custGeom>
            <a:solidFill>
              <a:srgbClr val="FCCE26"/>
            </a:solidFill>
            <a:ln w="9525">
              <a:noFill/>
              <a:round/>
              <a:headEnd/>
              <a:tailEnd/>
            </a:ln>
          </p:spPr>
          <p:txBody>
            <a:bodyPr/>
            <a:lstStyle/>
            <a:p>
              <a:endParaRPr lang="en-US"/>
            </a:p>
          </p:txBody>
        </p:sp>
        <p:sp>
          <p:nvSpPr>
            <p:cNvPr id="34865" name="Freeform 205"/>
            <p:cNvSpPr>
              <a:spLocks/>
            </p:cNvSpPr>
            <p:nvPr/>
          </p:nvSpPr>
          <p:spPr bwMode="auto">
            <a:xfrm>
              <a:off x="5391" y="3883"/>
              <a:ext cx="86" cy="92"/>
            </a:xfrm>
            <a:custGeom>
              <a:avLst/>
              <a:gdLst>
                <a:gd name="T0" fmla="*/ 0 w 171"/>
                <a:gd name="T1" fmla="*/ 12 h 184"/>
                <a:gd name="T2" fmla="*/ 1 w 171"/>
                <a:gd name="T3" fmla="*/ 10 h 184"/>
                <a:gd name="T4" fmla="*/ 1 w 171"/>
                <a:gd name="T5" fmla="*/ 7 h 184"/>
                <a:gd name="T6" fmla="*/ 3 w 171"/>
                <a:gd name="T7" fmla="*/ 6 h 184"/>
                <a:gd name="T8" fmla="*/ 4 w 171"/>
                <a:gd name="T9" fmla="*/ 3 h 184"/>
                <a:gd name="T10" fmla="*/ 6 w 171"/>
                <a:gd name="T11" fmla="*/ 3 h 184"/>
                <a:gd name="T12" fmla="*/ 8 w 171"/>
                <a:gd name="T13" fmla="*/ 1 h 184"/>
                <a:gd name="T14" fmla="*/ 10 w 171"/>
                <a:gd name="T15" fmla="*/ 1 h 184"/>
                <a:gd name="T16" fmla="*/ 13 w 171"/>
                <a:gd name="T17" fmla="*/ 0 h 184"/>
                <a:gd name="T18" fmla="*/ 14 w 171"/>
                <a:gd name="T19" fmla="*/ 1 h 184"/>
                <a:gd name="T20" fmla="*/ 15 w 171"/>
                <a:gd name="T21" fmla="*/ 1 h 184"/>
                <a:gd name="T22" fmla="*/ 17 w 171"/>
                <a:gd name="T23" fmla="*/ 1 h 184"/>
                <a:gd name="T24" fmla="*/ 18 w 171"/>
                <a:gd name="T25" fmla="*/ 1 h 184"/>
                <a:gd name="T26" fmla="*/ 19 w 171"/>
                <a:gd name="T27" fmla="*/ 1 h 184"/>
                <a:gd name="T28" fmla="*/ 20 w 171"/>
                <a:gd name="T29" fmla="*/ 3 h 184"/>
                <a:gd name="T30" fmla="*/ 21 w 171"/>
                <a:gd name="T31" fmla="*/ 3 h 184"/>
                <a:gd name="T32" fmla="*/ 22 w 171"/>
                <a:gd name="T33" fmla="*/ 5 h 184"/>
                <a:gd name="T34" fmla="*/ 17 w 171"/>
                <a:gd name="T35" fmla="*/ 3 h 184"/>
                <a:gd name="T36" fmla="*/ 13 w 171"/>
                <a:gd name="T37" fmla="*/ 3 h 184"/>
                <a:gd name="T38" fmla="*/ 10 w 171"/>
                <a:gd name="T39" fmla="*/ 3 h 184"/>
                <a:gd name="T40" fmla="*/ 8 w 171"/>
                <a:gd name="T41" fmla="*/ 5 h 184"/>
                <a:gd name="T42" fmla="*/ 6 w 171"/>
                <a:gd name="T43" fmla="*/ 6 h 184"/>
                <a:gd name="T44" fmla="*/ 5 w 171"/>
                <a:gd name="T45" fmla="*/ 7 h 184"/>
                <a:gd name="T46" fmla="*/ 4 w 171"/>
                <a:gd name="T47" fmla="*/ 10 h 184"/>
                <a:gd name="T48" fmla="*/ 4 w 171"/>
                <a:gd name="T49" fmla="*/ 12 h 184"/>
                <a:gd name="T50" fmla="*/ 4 w 171"/>
                <a:gd name="T51" fmla="*/ 13 h 184"/>
                <a:gd name="T52" fmla="*/ 4 w 171"/>
                <a:gd name="T53" fmla="*/ 15 h 184"/>
                <a:gd name="T54" fmla="*/ 5 w 171"/>
                <a:gd name="T55" fmla="*/ 18 h 184"/>
                <a:gd name="T56" fmla="*/ 5 w 171"/>
                <a:gd name="T57" fmla="*/ 20 h 184"/>
                <a:gd name="T58" fmla="*/ 6 w 171"/>
                <a:gd name="T59" fmla="*/ 21 h 184"/>
                <a:gd name="T60" fmla="*/ 6 w 171"/>
                <a:gd name="T61" fmla="*/ 23 h 184"/>
                <a:gd name="T62" fmla="*/ 6 w 171"/>
                <a:gd name="T63" fmla="*/ 23 h 184"/>
                <a:gd name="T64" fmla="*/ 6 w 171"/>
                <a:gd name="T65" fmla="*/ 23 h 184"/>
                <a:gd name="T66" fmla="*/ 5 w 171"/>
                <a:gd name="T67" fmla="*/ 23 h 184"/>
                <a:gd name="T68" fmla="*/ 3 w 171"/>
                <a:gd name="T69" fmla="*/ 22 h 184"/>
                <a:gd name="T70" fmla="*/ 2 w 171"/>
                <a:gd name="T71" fmla="*/ 20 h 184"/>
                <a:gd name="T72" fmla="*/ 2 w 171"/>
                <a:gd name="T73" fmla="*/ 19 h 184"/>
                <a:gd name="T74" fmla="*/ 1 w 171"/>
                <a:gd name="T75" fmla="*/ 18 h 184"/>
                <a:gd name="T76" fmla="*/ 1 w 171"/>
                <a:gd name="T77" fmla="*/ 15 h 184"/>
                <a:gd name="T78" fmla="*/ 1 w 171"/>
                <a:gd name="T79" fmla="*/ 14 h 184"/>
                <a:gd name="T80" fmla="*/ 0 w 171"/>
                <a:gd name="T81" fmla="*/ 12 h 1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1"/>
                <a:gd name="T124" fmla="*/ 0 h 184"/>
                <a:gd name="T125" fmla="*/ 171 w 171"/>
                <a:gd name="T126" fmla="*/ 184 h 18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1" h="184">
                  <a:moveTo>
                    <a:pt x="0" y="99"/>
                  </a:moveTo>
                  <a:lnTo>
                    <a:pt x="2" y="80"/>
                  </a:lnTo>
                  <a:lnTo>
                    <a:pt x="8" y="61"/>
                  </a:lnTo>
                  <a:lnTo>
                    <a:pt x="17" y="44"/>
                  </a:lnTo>
                  <a:lnTo>
                    <a:pt x="28" y="29"/>
                  </a:lnTo>
                  <a:lnTo>
                    <a:pt x="42" y="17"/>
                  </a:lnTo>
                  <a:lnTo>
                    <a:pt x="60" y="8"/>
                  </a:lnTo>
                  <a:lnTo>
                    <a:pt x="78" y="2"/>
                  </a:lnTo>
                  <a:lnTo>
                    <a:pt x="98" y="0"/>
                  </a:lnTo>
                  <a:lnTo>
                    <a:pt x="109" y="1"/>
                  </a:lnTo>
                  <a:lnTo>
                    <a:pt x="119" y="2"/>
                  </a:lnTo>
                  <a:lnTo>
                    <a:pt x="129" y="6"/>
                  </a:lnTo>
                  <a:lnTo>
                    <a:pt x="139" y="9"/>
                  </a:lnTo>
                  <a:lnTo>
                    <a:pt x="148" y="14"/>
                  </a:lnTo>
                  <a:lnTo>
                    <a:pt x="156" y="20"/>
                  </a:lnTo>
                  <a:lnTo>
                    <a:pt x="164" y="27"/>
                  </a:lnTo>
                  <a:lnTo>
                    <a:pt x="171" y="34"/>
                  </a:lnTo>
                  <a:lnTo>
                    <a:pt x="132" y="27"/>
                  </a:lnTo>
                  <a:lnTo>
                    <a:pt x="101" y="25"/>
                  </a:lnTo>
                  <a:lnTo>
                    <a:pt x="77" y="29"/>
                  </a:lnTo>
                  <a:lnTo>
                    <a:pt x="57" y="37"/>
                  </a:lnTo>
                  <a:lnTo>
                    <a:pt x="45" y="47"/>
                  </a:lnTo>
                  <a:lnTo>
                    <a:pt x="35" y="60"/>
                  </a:lnTo>
                  <a:lnTo>
                    <a:pt x="30" y="76"/>
                  </a:lnTo>
                  <a:lnTo>
                    <a:pt x="28" y="92"/>
                  </a:lnTo>
                  <a:lnTo>
                    <a:pt x="28" y="110"/>
                  </a:lnTo>
                  <a:lnTo>
                    <a:pt x="31" y="126"/>
                  </a:lnTo>
                  <a:lnTo>
                    <a:pt x="34" y="142"/>
                  </a:lnTo>
                  <a:lnTo>
                    <a:pt x="39" y="156"/>
                  </a:lnTo>
                  <a:lnTo>
                    <a:pt x="42" y="168"/>
                  </a:lnTo>
                  <a:lnTo>
                    <a:pt x="45" y="177"/>
                  </a:lnTo>
                  <a:lnTo>
                    <a:pt x="46" y="183"/>
                  </a:lnTo>
                  <a:lnTo>
                    <a:pt x="45" y="184"/>
                  </a:lnTo>
                  <a:lnTo>
                    <a:pt x="33" y="177"/>
                  </a:lnTo>
                  <a:lnTo>
                    <a:pt x="24" y="169"/>
                  </a:lnTo>
                  <a:lnTo>
                    <a:pt x="16" y="160"/>
                  </a:lnTo>
                  <a:lnTo>
                    <a:pt x="10" y="150"/>
                  </a:lnTo>
                  <a:lnTo>
                    <a:pt x="5" y="138"/>
                  </a:lnTo>
                  <a:lnTo>
                    <a:pt x="2" y="127"/>
                  </a:lnTo>
                  <a:lnTo>
                    <a:pt x="1" y="113"/>
                  </a:lnTo>
                  <a:lnTo>
                    <a:pt x="0" y="99"/>
                  </a:lnTo>
                  <a:close/>
                </a:path>
              </a:pathLst>
            </a:custGeom>
            <a:solidFill>
              <a:srgbClr val="355B2D"/>
            </a:solidFill>
            <a:ln w="9525">
              <a:noFill/>
              <a:round/>
              <a:headEnd/>
              <a:tailEnd/>
            </a:ln>
          </p:spPr>
          <p:txBody>
            <a:bodyPr/>
            <a:lstStyle/>
            <a:p>
              <a:endParaRPr lang="en-US"/>
            </a:p>
          </p:txBody>
        </p:sp>
        <p:sp>
          <p:nvSpPr>
            <p:cNvPr id="34866" name="Freeform 206"/>
            <p:cNvSpPr>
              <a:spLocks/>
            </p:cNvSpPr>
            <p:nvPr/>
          </p:nvSpPr>
          <p:spPr bwMode="auto">
            <a:xfrm>
              <a:off x="4688" y="3912"/>
              <a:ext cx="558" cy="19"/>
            </a:xfrm>
            <a:custGeom>
              <a:avLst/>
              <a:gdLst>
                <a:gd name="T0" fmla="*/ 0 w 1116"/>
                <a:gd name="T1" fmla="*/ 5 h 38"/>
                <a:gd name="T2" fmla="*/ 140 w 1116"/>
                <a:gd name="T3" fmla="*/ 2 h 38"/>
                <a:gd name="T4" fmla="*/ 140 w 1116"/>
                <a:gd name="T5" fmla="*/ 0 h 38"/>
                <a:gd name="T6" fmla="*/ 1 w 1116"/>
                <a:gd name="T7" fmla="*/ 2 h 38"/>
                <a:gd name="T8" fmla="*/ 0 w 1116"/>
                <a:gd name="T9" fmla="*/ 5 h 38"/>
                <a:gd name="T10" fmla="*/ 0 60000 65536"/>
                <a:gd name="T11" fmla="*/ 0 60000 65536"/>
                <a:gd name="T12" fmla="*/ 0 60000 65536"/>
                <a:gd name="T13" fmla="*/ 0 60000 65536"/>
                <a:gd name="T14" fmla="*/ 0 60000 65536"/>
                <a:gd name="T15" fmla="*/ 0 w 1116"/>
                <a:gd name="T16" fmla="*/ 0 h 38"/>
                <a:gd name="T17" fmla="*/ 1116 w 1116"/>
                <a:gd name="T18" fmla="*/ 38 h 38"/>
              </a:gdLst>
              <a:ahLst/>
              <a:cxnLst>
                <a:cxn ang="T10">
                  <a:pos x="T0" y="T1"/>
                </a:cxn>
                <a:cxn ang="T11">
                  <a:pos x="T2" y="T3"/>
                </a:cxn>
                <a:cxn ang="T12">
                  <a:pos x="T4" y="T5"/>
                </a:cxn>
                <a:cxn ang="T13">
                  <a:pos x="T6" y="T7"/>
                </a:cxn>
                <a:cxn ang="T14">
                  <a:pos x="T8" y="T9"/>
                </a:cxn>
              </a:cxnLst>
              <a:rect l="T15" t="T16" r="T17" b="T18"/>
              <a:pathLst>
                <a:path w="1116" h="38">
                  <a:moveTo>
                    <a:pt x="0" y="38"/>
                  </a:moveTo>
                  <a:lnTo>
                    <a:pt x="1115" y="22"/>
                  </a:lnTo>
                  <a:lnTo>
                    <a:pt x="1116" y="0"/>
                  </a:lnTo>
                  <a:lnTo>
                    <a:pt x="8" y="19"/>
                  </a:lnTo>
                  <a:lnTo>
                    <a:pt x="0" y="38"/>
                  </a:lnTo>
                  <a:close/>
                </a:path>
              </a:pathLst>
            </a:custGeom>
            <a:solidFill>
              <a:srgbClr val="355B2D"/>
            </a:solidFill>
            <a:ln w="9525">
              <a:noFill/>
              <a:round/>
              <a:headEnd/>
              <a:tailEnd/>
            </a:ln>
          </p:spPr>
          <p:txBody>
            <a:bodyPr/>
            <a:lstStyle/>
            <a:p>
              <a:endParaRPr lang="en-US"/>
            </a:p>
          </p:txBody>
        </p:sp>
        <p:sp>
          <p:nvSpPr>
            <p:cNvPr id="34867" name="Freeform 207"/>
            <p:cNvSpPr>
              <a:spLocks/>
            </p:cNvSpPr>
            <p:nvPr/>
          </p:nvSpPr>
          <p:spPr bwMode="auto">
            <a:xfrm>
              <a:off x="4721" y="3956"/>
              <a:ext cx="529" cy="22"/>
            </a:xfrm>
            <a:custGeom>
              <a:avLst/>
              <a:gdLst>
                <a:gd name="T0" fmla="*/ 3 w 1060"/>
                <a:gd name="T1" fmla="*/ 6 h 44"/>
                <a:gd name="T2" fmla="*/ 132 w 1060"/>
                <a:gd name="T3" fmla="*/ 5 h 44"/>
                <a:gd name="T4" fmla="*/ 131 w 1060"/>
                <a:gd name="T5" fmla="*/ 0 h 44"/>
                <a:gd name="T6" fmla="*/ 0 w 1060"/>
                <a:gd name="T7" fmla="*/ 1 h 44"/>
                <a:gd name="T8" fmla="*/ 3 w 1060"/>
                <a:gd name="T9" fmla="*/ 6 h 44"/>
                <a:gd name="T10" fmla="*/ 0 60000 65536"/>
                <a:gd name="T11" fmla="*/ 0 60000 65536"/>
                <a:gd name="T12" fmla="*/ 0 60000 65536"/>
                <a:gd name="T13" fmla="*/ 0 60000 65536"/>
                <a:gd name="T14" fmla="*/ 0 60000 65536"/>
                <a:gd name="T15" fmla="*/ 0 w 1060"/>
                <a:gd name="T16" fmla="*/ 0 h 44"/>
                <a:gd name="T17" fmla="*/ 1060 w 1060"/>
                <a:gd name="T18" fmla="*/ 44 h 44"/>
              </a:gdLst>
              <a:ahLst/>
              <a:cxnLst>
                <a:cxn ang="T10">
                  <a:pos x="T0" y="T1"/>
                </a:cxn>
                <a:cxn ang="T11">
                  <a:pos x="T2" y="T3"/>
                </a:cxn>
                <a:cxn ang="T12">
                  <a:pos x="T4" y="T5"/>
                </a:cxn>
                <a:cxn ang="T13">
                  <a:pos x="T6" y="T7"/>
                </a:cxn>
                <a:cxn ang="T14">
                  <a:pos x="T8" y="T9"/>
                </a:cxn>
              </a:cxnLst>
              <a:rect l="T15" t="T16" r="T17" b="T18"/>
              <a:pathLst>
                <a:path w="1060" h="44">
                  <a:moveTo>
                    <a:pt x="29" y="44"/>
                  </a:moveTo>
                  <a:lnTo>
                    <a:pt x="1060" y="34"/>
                  </a:lnTo>
                  <a:lnTo>
                    <a:pt x="1052" y="0"/>
                  </a:lnTo>
                  <a:lnTo>
                    <a:pt x="0" y="15"/>
                  </a:lnTo>
                  <a:lnTo>
                    <a:pt x="29" y="44"/>
                  </a:lnTo>
                  <a:close/>
                </a:path>
              </a:pathLst>
            </a:custGeom>
            <a:solidFill>
              <a:srgbClr val="355B2D"/>
            </a:solidFill>
            <a:ln w="9525">
              <a:noFill/>
              <a:round/>
              <a:headEnd/>
              <a:tailEnd/>
            </a:ln>
          </p:spPr>
          <p:txBody>
            <a:bodyPr/>
            <a:lstStyle/>
            <a:p>
              <a:endParaRPr lang="en-US"/>
            </a:p>
          </p:txBody>
        </p:sp>
        <p:sp>
          <p:nvSpPr>
            <p:cNvPr id="34868" name="Freeform 208"/>
            <p:cNvSpPr>
              <a:spLocks/>
            </p:cNvSpPr>
            <p:nvPr/>
          </p:nvSpPr>
          <p:spPr bwMode="auto">
            <a:xfrm>
              <a:off x="4707" y="3942"/>
              <a:ext cx="539" cy="22"/>
            </a:xfrm>
            <a:custGeom>
              <a:avLst/>
              <a:gdLst>
                <a:gd name="T0" fmla="*/ 3 w 1078"/>
                <a:gd name="T1" fmla="*/ 5 h 45"/>
                <a:gd name="T2" fmla="*/ 135 w 1078"/>
                <a:gd name="T3" fmla="*/ 4 h 45"/>
                <a:gd name="T4" fmla="*/ 134 w 1078"/>
                <a:gd name="T5" fmla="*/ 0 h 45"/>
                <a:gd name="T6" fmla="*/ 0 w 1078"/>
                <a:gd name="T7" fmla="*/ 2 h 45"/>
                <a:gd name="T8" fmla="*/ 3 w 1078"/>
                <a:gd name="T9" fmla="*/ 5 h 45"/>
                <a:gd name="T10" fmla="*/ 0 60000 65536"/>
                <a:gd name="T11" fmla="*/ 0 60000 65536"/>
                <a:gd name="T12" fmla="*/ 0 60000 65536"/>
                <a:gd name="T13" fmla="*/ 0 60000 65536"/>
                <a:gd name="T14" fmla="*/ 0 60000 65536"/>
                <a:gd name="T15" fmla="*/ 0 w 1078"/>
                <a:gd name="T16" fmla="*/ 0 h 45"/>
                <a:gd name="T17" fmla="*/ 1078 w 1078"/>
                <a:gd name="T18" fmla="*/ 45 h 45"/>
              </a:gdLst>
              <a:ahLst/>
              <a:cxnLst>
                <a:cxn ang="T10">
                  <a:pos x="T0" y="T1"/>
                </a:cxn>
                <a:cxn ang="T11">
                  <a:pos x="T2" y="T3"/>
                </a:cxn>
                <a:cxn ang="T12">
                  <a:pos x="T4" y="T5"/>
                </a:cxn>
                <a:cxn ang="T13">
                  <a:pos x="T6" y="T7"/>
                </a:cxn>
                <a:cxn ang="T14">
                  <a:pos x="T8" y="T9"/>
                </a:cxn>
              </a:cxnLst>
              <a:rect l="T15" t="T16" r="T17" b="T18"/>
              <a:pathLst>
                <a:path w="1078" h="45">
                  <a:moveTo>
                    <a:pt x="29" y="45"/>
                  </a:moveTo>
                  <a:lnTo>
                    <a:pt x="1078" y="33"/>
                  </a:lnTo>
                  <a:lnTo>
                    <a:pt x="1070" y="0"/>
                  </a:lnTo>
                  <a:lnTo>
                    <a:pt x="0" y="16"/>
                  </a:lnTo>
                  <a:lnTo>
                    <a:pt x="29" y="45"/>
                  </a:lnTo>
                  <a:close/>
                </a:path>
              </a:pathLst>
            </a:custGeom>
            <a:solidFill>
              <a:srgbClr val="FFF2BF"/>
            </a:solidFill>
            <a:ln w="9525">
              <a:noFill/>
              <a:round/>
              <a:headEnd/>
              <a:tailEnd/>
            </a:ln>
          </p:spPr>
          <p:txBody>
            <a:bodyPr/>
            <a:lstStyle/>
            <a:p>
              <a:endParaRPr lang="en-US"/>
            </a:p>
          </p:txBody>
        </p:sp>
        <p:sp>
          <p:nvSpPr>
            <p:cNvPr id="34869" name="Freeform 209"/>
            <p:cNvSpPr>
              <a:spLocks/>
            </p:cNvSpPr>
            <p:nvPr/>
          </p:nvSpPr>
          <p:spPr bwMode="auto">
            <a:xfrm>
              <a:off x="4693" y="3901"/>
              <a:ext cx="555" cy="20"/>
            </a:xfrm>
            <a:custGeom>
              <a:avLst/>
              <a:gdLst>
                <a:gd name="T0" fmla="*/ 0 w 1110"/>
                <a:gd name="T1" fmla="*/ 5 h 40"/>
                <a:gd name="T2" fmla="*/ 139 w 1110"/>
                <a:gd name="T3" fmla="*/ 3 h 40"/>
                <a:gd name="T4" fmla="*/ 138 w 1110"/>
                <a:gd name="T5" fmla="*/ 0 h 40"/>
                <a:gd name="T6" fmla="*/ 1 w 1110"/>
                <a:gd name="T7" fmla="*/ 3 h 40"/>
                <a:gd name="T8" fmla="*/ 0 w 1110"/>
                <a:gd name="T9" fmla="*/ 5 h 40"/>
                <a:gd name="T10" fmla="*/ 0 60000 65536"/>
                <a:gd name="T11" fmla="*/ 0 60000 65536"/>
                <a:gd name="T12" fmla="*/ 0 60000 65536"/>
                <a:gd name="T13" fmla="*/ 0 60000 65536"/>
                <a:gd name="T14" fmla="*/ 0 60000 65536"/>
                <a:gd name="T15" fmla="*/ 0 w 1110"/>
                <a:gd name="T16" fmla="*/ 0 h 40"/>
                <a:gd name="T17" fmla="*/ 1110 w 1110"/>
                <a:gd name="T18" fmla="*/ 40 h 40"/>
              </a:gdLst>
              <a:ahLst/>
              <a:cxnLst>
                <a:cxn ang="T10">
                  <a:pos x="T0" y="T1"/>
                </a:cxn>
                <a:cxn ang="T11">
                  <a:pos x="T2" y="T3"/>
                </a:cxn>
                <a:cxn ang="T12">
                  <a:pos x="T4" y="T5"/>
                </a:cxn>
                <a:cxn ang="T13">
                  <a:pos x="T6" y="T7"/>
                </a:cxn>
                <a:cxn ang="T14">
                  <a:pos x="T8" y="T9"/>
                </a:cxn>
              </a:cxnLst>
              <a:rect l="T15" t="T16" r="T17" b="T18"/>
              <a:pathLst>
                <a:path w="1110" h="40">
                  <a:moveTo>
                    <a:pt x="0" y="40"/>
                  </a:moveTo>
                  <a:lnTo>
                    <a:pt x="1110" y="22"/>
                  </a:lnTo>
                  <a:lnTo>
                    <a:pt x="1104" y="0"/>
                  </a:lnTo>
                  <a:lnTo>
                    <a:pt x="9" y="19"/>
                  </a:lnTo>
                  <a:lnTo>
                    <a:pt x="0" y="40"/>
                  </a:lnTo>
                  <a:close/>
                </a:path>
              </a:pathLst>
            </a:custGeom>
            <a:solidFill>
              <a:srgbClr val="FFF2BF"/>
            </a:solidFill>
            <a:ln w="9525">
              <a:noFill/>
              <a:round/>
              <a:headEnd/>
              <a:tailEn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
                                  </p:stCondLst>
                                  <p:childTnLst>
                                    <p:set>
                                      <p:cBhvr>
                                        <p:cTn id="6" dur="1" fill="hold">
                                          <p:stCondLst>
                                            <p:cond delay="0"/>
                                          </p:stCondLst>
                                        </p:cTn>
                                        <p:tgtEl>
                                          <p:spTgt spid="76955"/>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nodeType="afterEffect">
                                  <p:stCondLst>
                                    <p:cond delay="15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600"/>
                            </p:stCondLst>
                            <p:childTnLst>
                              <p:par>
                                <p:cTn id="11" presetID="22" presetClass="entr" presetSubtype="8" fill="hold" grpId="0" nodeType="afterEffect">
                                  <p:stCondLst>
                                    <p:cond delay="300"/>
                                  </p:stCondLst>
                                  <p:childTnLst>
                                    <p:set>
                                      <p:cBhvr>
                                        <p:cTn id="12" dur="1" fill="hold">
                                          <p:stCondLst>
                                            <p:cond delay="0"/>
                                          </p:stCondLst>
                                        </p:cTn>
                                        <p:tgtEl>
                                          <p:spTgt spid="76809"/>
                                        </p:tgtEl>
                                        <p:attrNameLst>
                                          <p:attrName>style.visibility</p:attrName>
                                        </p:attrNameLst>
                                      </p:cBhvr>
                                      <p:to>
                                        <p:strVal val="visible"/>
                                      </p:to>
                                    </p:set>
                                    <p:animEffect transition="in" filter="wipe(left)">
                                      <p:cBhvr>
                                        <p:cTn id="13" dur="500"/>
                                        <p:tgtEl>
                                          <p:spTgt spid="76809"/>
                                        </p:tgtEl>
                                      </p:cBhvr>
                                    </p:animEffect>
                                  </p:childTnLst>
                                </p:cTn>
                              </p:par>
                            </p:childTnLst>
                          </p:cTn>
                        </p:par>
                        <p:par>
                          <p:cTn id="14" fill="hold">
                            <p:stCondLst>
                              <p:cond delay="2400"/>
                            </p:stCondLst>
                            <p:childTnLst>
                              <p:par>
                                <p:cTn id="15" presetID="22" presetClass="entr" presetSubtype="8" fill="hold" grpId="0" nodeType="afterEffect">
                                  <p:stCondLst>
                                    <p:cond delay="100"/>
                                  </p:stCondLst>
                                  <p:childTnLst>
                                    <p:set>
                                      <p:cBhvr>
                                        <p:cTn id="16" dur="1" fill="hold">
                                          <p:stCondLst>
                                            <p:cond delay="0"/>
                                          </p:stCondLst>
                                        </p:cTn>
                                        <p:tgtEl>
                                          <p:spTgt spid="76917"/>
                                        </p:tgtEl>
                                        <p:attrNameLst>
                                          <p:attrName>style.visibility</p:attrName>
                                        </p:attrNameLst>
                                      </p:cBhvr>
                                      <p:to>
                                        <p:strVal val="visible"/>
                                      </p:to>
                                    </p:set>
                                    <p:animEffect transition="in" filter="wipe(left)">
                                      <p:cBhvr>
                                        <p:cTn id="17" dur="500"/>
                                        <p:tgtEl>
                                          <p:spTgt spid="76917"/>
                                        </p:tgtEl>
                                      </p:cBhvr>
                                    </p:animEffect>
                                  </p:childTnLst>
                                </p:cTn>
                              </p:par>
                            </p:childTnLst>
                          </p:cTn>
                        </p:par>
                        <p:par>
                          <p:cTn id="18" fill="hold">
                            <p:stCondLst>
                              <p:cond delay="3000"/>
                            </p:stCondLst>
                            <p:childTnLst>
                              <p:par>
                                <p:cTn id="19" presetID="22" presetClass="entr" presetSubtype="8" fill="hold" grpId="0" nodeType="afterEffect">
                                  <p:stCondLst>
                                    <p:cond delay="100"/>
                                  </p:stCondLst>
                                  <p:childTnLst>
                                    <p:set>
                                      <p:cBhvr>
                                        <p:cTn id="20" dur="1" fill="hold">
                                          <p:stCondLst>
                                            <p:cond delay="0"/>
                                          </p:stCondLst>
                                        </p:cTn>
                                        <p:tgtEl>
                                          <p:spTgt spid="76920"/>
                                        </p:tgtEl>
                                        <p:attrNameLst>
                                          <p:attrName>style.visibility</p:attrName>
                                        </p:attrNameLst>
                                      </p:cBhvr>
                                      <p:to>
                                        <p:strVal val="visible"/>
                                      </p:to>
                                    </p:set>
                                    <p:animEffect transition="in" filter="wipe(left)">
                                      <p:cBhvr>
                                        <p:cTn id="21" dur="500"/>
                                        <p:tgtEl>
                                          <p:spTgt spid="76920"/>
                                        </p:tgtEl>
                                      </p:cBhvr>
                                    </p:animEffect>
                                  </p:childTnLst>
                                </p:cTn>
                              </p:par>
                            </p:childTnLst>
                          </p:cTn>
                        </p:par>
                        <p:par>
                          <p:cTn id="22" fill="hold">
                            <p:stCondLst>
                              <p:cond delay="3600"/>
                            </p:stCondLst>
                            <p:childTnLst>
                              <p:par>
                                <p:cTn id="23" presetID="22" presetClass="entr" presetSubtype="2" fill="hold" grpId="0" nodeType="afterEffect">
                                  <p:stCondLst>
                                    <p:cond delay="100"/>
                                  </p:stCondLst>
                                  <p:childTnLst>
                                    <p:set>
                                      <p:cBhvr>
                                        <p:cTn id="24" dur="1" fill="hold">
                                          <p:stCondLst>
                                            <p:cond delay="0"/>
                                          </p:stCondLst>
                                        </p:cTn>
                                        <p:tgtEl>
                                          <p:spTgt spid="76812"/>
                                        </p:tgtEl>
                                        <p:attrNameLst>
                                          <p:attrName>style.visibility</p:attrName>
                                        </p:attrNameLst>
                                      </p:cBhvr>
                                      <p:to>
                                        <p:strVal val="visible"/>
                                      </p:to>
                                    </p:set>
                                    <p:animEffect transition="in" filter="wipe(right)">
                                      <p:cBhvr>
                                        <p:cTn id="25" dur="500"/>
                                        <p:tgtEl>
                                          <p:spTgt spid="76812"/>
                                        </p:tgtEl>
                                      </p:cBhvr>
                                    </p:animEffect>
                                  </p:childTnLst>
                                </p:cTn>
                              </p:par>
                            </p:childTnLst>
                          </p:cTn>
                        </p:par>
                        <p:par>
                          <p:cTn id="26" fill="hold">
                            <p:stCondLst>
                              <p:cond delay="4200"/>
                            </p:stCondLst>
                            <p:childTnLst>
                              <p:par>
                                <p:cTn id="27" presetID="22" presetClass="entr" presetSubtype="8" fill="hold" grpId="0" nodeType="afterEffect">
                                  <p:stCondLst>
                                    <p:cond delay="100"/>
                                  </p:stCondLst>
                                  <p:childTnLst>
                                    <p:set>
                                      <p:cBhvr>
                                        <p:cTn id="28" dur="1" fill="hold">
                                          <p:stCondLst>
                                            <p:cond delay="0"/>
                                          </p:stCondLst>
                                        </p:cTn>
                                        <p:tgtEl>
                                          <p:spTgt spid="76815"/>
                                        </p:tgtEl>
                                        <p:attrNameLst>
                                          <p:attrName>style.visibility</p:attrName>
                                        </p:attrNameLst>
                                      </p:cBhvr>
                                      <p:to>
                                        <p:strVal val="visible"/>
                                      </p:to>
                                    </p:set>
                                    <p:animEffect transition="in" filter="wipe(left)">
                                      <p:cBhvr>
                                        <p:cTn id="29" dur="500"/>
                                        <p:tgtEl>
                                          <p:spTgt spid="76815"/>
                                        </p:tgtEl>
                                      </p:cBhvr>
                                    </p:animEffect>
                                  </p:childTnLst>
                                </p:cTn>
                              </p:par>
                            </p:childTnLst>
                          </p:cTn>
                        </p:par>
                        <p:par>
                          <p:cTn id="30" fill="hold">
                            <p:stCondLst>
                              <p:cond delay="4800"/>
                            </p:stCondLst>
                            <p:childTnLst>
                              <p:par>
                                <p:cTn id="31" presetID="22" presetClass="entr" presetSubtype="2" fill="hold" grpId="0" nodeType="afterEffect">
                                  <p:stCondLst>
                                    <p:cond delay="100"/>
                                  </p:stCondLst>
                                  <p:childTnLst>
                                    <p:set>
                                      <p:cBhvr>
                                        <p:cTn id="32" dur="1" fill="hold">
                                          <p:stCondLst>
                                            <p:cond delay="0"/>
                                          </p:stCondLst>
                                        </p:cTn>
                                        <p:tgtEl>
                                          <p:spTgt spid="76926"/>
                                        </p:tgtEl>
                                        <p:attrNameLst>
                                          <p:attrName>style.visibility</p:attrName>
                                        </p:attrNameLst>
                                      </p:cBhvr>
                                      <p:to>
                                        <p:strVal val="visible"/>
                                      </p:to>
                                    </p:set>
                                    <p:animEffect transition="in" filter="wipe(right)">
                                      <p:cBhvr>
                                        <p:cTn id="33" dur="500"/>
                                        <p:tgtEl>
                                          <p:spTgt spid="76926"/>
                                        </p:tgtEl>
                                      </p:cBhvr>
                                    </p:animEffect>
                                  </p:childTnLst>
                                </p:cTn>
                              </p:par>
                            </p:childTnLst>
                          </p:cTn>
                        </p:par>
                        <p:par>
                          <p:cTn id="34" fill="hold">
                            <p:stCondLst>
                              <p:cond delay="5400"/>
                            </p:stCondLst>
                            <p:childTnLst>
                              <p:par>
                                <p:cTn id="35" presetID="22" presetClass="entr" presetSubtype="8" fill="hold" grpId="0" nodeType="afterEffect">
                                  <p:stCondLst>
                                    <p:cond delay="100"/>
                                  </p:stCondLst>
                                  <p:childTnLst>
                                    <p:set>
                                      <p:cBhvr>
                                        <p:cTn id="36" dur="1" fill="hold">
                                          <p:stCondLst>
                                            <p:cond delay="0"/>
                                          </p:stCondLst>
                                        </p:cTn>
                                        <p:tgtEl>
                                          <p:spTgt spid="76935"/>
                                        </p:tgtEl>
                                        <p:attrNameLst>
                                          <p:attrName>style.visibility</p:attrName>
                                        </p:attrNameLst>
                                      </p:cBhvr>
                                      <p:to>
                                        <p:strVal val="visible"/>
                                      </p:to>
                                    </p:set>
                                    <p:animEffect transition="in" filter="wipe(left)">
                                      <p:cBhvr>
                                        <p:cTn id="37" dur="500"/>
                                        <p:tgtEl>
                                          <p:spTgt spid="76935"/>
                                        </p:tgtEl>
                                      </p:cBhvr>
                                    </p:animEffect>
                                  </p:childTnLst>
                                </p:cTn>
                              </p:par>
                            </p:childTnLst>
                          </p:cTn>
                        </p:par>
                        <p:par>
                          <p:cTn id="38" fill="hold">
                            <p:stCondLst>
                              <p:cond delay="6000"/>
                            </p:stCondLst>
                            <p:childTnLst>
                              <p:par>
                                <p:cTn id="39" presetID="22" presetClass="entr" presetSubtype="2" fill="hold" grpId="0" nodeType="afterEffect">
                                  <p:stCondLst>
                                    <p:cond delay="100"/>
                                  </p:stCondLst>
                                  <p:childTnLst>
                                    <p:set>
                                      <p:cBhvr>
                                        <p:cTn id="40" dur="1" fill="hold">
                                          <p:stCondLst>
                                            <p:cond delay="0"/>
                                          </p:stCondLst>
                                        </p:cTn>
                                        <p:tgtEl>
                                          <p:spTgt spid="76923"/>
                                        </p:tgtEl>
                                        <p:attrNameLst>
                                          <p:attrName>style.visibility</p:attrName>
                                        </p:attrNameLst>
                                      </p:cBhvr>
                                      <p:to>
                                        <p:strVal val="visible"/>
                                      </p:to>
                                    </p:set>
                                    <p:animEffect transition="in" filter="wipe(right)">
                                      <p:cBhvr>
                                        <p:cTn id="41" dur="500"/>
                                        <p:tgtEl>
                                          <p:spTgt spid="76923"/>
                                        </p:tgtEl>
                                      </p:cBhvr>
                                    </p:animEffect>
                                  </p:childTnLst>
                                </p:cTn>
                              </p:par>
                            </p:childTnLst>
                          </p:cTn>
                        </p:par>
                        <p:par>
                          <p:cTn id="42" fill="hold">
                            <p:stCondLst>
                              <p:cond delay="6600"/>
                            </p:stCondLst>
                            <p:childTnLst>
                              <p:par>
                                <p:cTn id="43" presetID="22" presetClass="entr" presetSubtype="2" fill="hold" grpId="0" nodeType="afterEffect">
                                  <p:stCondLst>
                                    <p:cond delay="100"/>
                                  </p:stCondLst>
                                  <p:childTnLst>
                                    <p:set>
                                      <p:cBhvr>
                                        <p:cTn id="44" dur="1" fill="hold">
                                          <p:stCondLst>
                                            <p:cond delay="0"/>
                                          </p:stCondLst>
                                        </p:cTn>
                                        <p:tgtEl>
                                          <p:spTgt spid="76818"/>
                                        </p:tgtEl>
                                        <p:attrNameLst>
                                          <p:attrName>style.visibility</p:attrName>
                                        </p:attrNameLst>
                                      </p:cBhvr>
                                      <p:to>
                                        <p:strVal val="visible"/>
                                      </p:to>
                                    </p:set>
                                    <p:animEffect transition="in" filter="wipe(right)">
                                      <p:cBhvr>
                                        <p:cTn id="45" dur="500"/>
                                        <p:tgtEl>
                                          <p:spTgt spid="76818"/>
                                        </p:tgtEl>
                                      </p:cBhvr>
                                    </p:animEffect>
                                  </p:childTnLst>
                                </p:cTn>
                              </p:par>
                            </p:childTnLst>
                          </p:cTn>
                        </p:par>
                        <p:par>
                          <p:cTn id="46" fill="hold">
                            <p:stCondLst>
                              <p:cond delay="7200"/>
                            </p:stCondLst>
                            <p:childTnLst>
                              <p:par>
                                <p:cTn id="47" presetID="22" presetClass="entr" presetSubtype="2" fill="hold" grpId="0" nodeType="afterEffect">
                                  <p:stCondLst>
                                    <p:cond delay="100"/>
                                  </p:stCondLst>
                                  <p:childTnLst>
                                    <p:set>
                                      <p:cBhvr>
                                        <p:cTn id="48" dur="1" fill="hold">
                                          <p:stCondLst>
                                            <p:cond delay="0"/>
                                          </p:stCondLst>
                                        </p:cTn>
                                        <p:tgtEl>
                                          <p:spTgt spid="76941"/>
                                        </p:tgtEl>
                                        <p:attrNameLst>
                                          <p:attrName>style.visibility</p:attrName>
                                        </p:attrNameLst>
                                      </p:cBhvr>
                                      <p:to>
                                        <p:strVal val="visible"/>
                                      </p:to>
                                    </p:set>
                                    <p:animEffect transition="in" filter="wipe(right)">
                                      <p:cBhvr>
                                        <p:cTn id="49" dur="500"/>
                                        <p:tgtEl>
                                          <p:spTgt spid="76941"/>
                                        </p:tgtEl>
                                      </p:cBhvr>
                                    </p:animEffect>
                                  </p:childTnLst>
                                </p:cTn>
                              </p:par>
                            </p:childTnLst>
                          </p:cTn>
                        </p:par>
                        <p:par>
                          <p:cTn id="50" fill="hold">
                            <p:stCondLst>
                              <p:cond delay="7800"/>
                            </p:stCondLst>
                            <p:childTnLst>
                              <p:par>
                                <p:cTn id="51" presetID="22" presetClass="entr" presetSubtype="2" fill="hold" grpId="0" nodeType="afterEffect">
                                  <p:stCondLst>
                                    <p:cond delay="100"/>
                                  </p:stCondLst>
                                  <p:childTnLst>
                                    <p:set>
                                      <p:cBhvr>
                                        <p:cTn id="52" dur="1" fill="hold">
                                          <p:stCondLst>
                                            <p:cond delay="0"/>
                                          </p:stCondLst>
                                        </p:cTn>
                                        <p:tgtEl>
                                          <p:spTgt spid="76946"/>
                                        </p:tgtEl>
                                        <p:attrNameLst>
                                          <p:attrName>style.visibility</p:attrName>
                                        </p:attrNameLst>
                                      </p:cBhvr>
                                      <p:to>
                                        <p:strVal val="visible"/>
                                      </p:to>
                                    </p:set>
                                    <p:animEffect transition="in" filter="wipe(right)">
                                      <p:cBhvr>
                                        <p:cTn id="53" dur="500"/>
                                        <p:tgtEl>
                                          <p:spTgt spid="76946"/>
                                        </p:tgtEl>
                                      </p:cBhvr>
                                    </p:animEffect>
                                  </p:childTnLst>
                                </p:cTn>
                              </p:par>
                            </p:childTnLst>
                          </p:cTn>
                        </p:par>
                        <p:par>
                          <p:cTn id="54" fill="hold">
                            <p:stCondLst>
                              <p:cond delay="8400"/>
                            </p:stCondLst>
                            <p:childTnLst>
                              <p:par>
                                <p:cTn id="55" presetID="22" presetClass="entr" presetSubtype="2" fill="hold" grpId="0" nodeType="afterEffect">
                                  <p:stCondLst>
                                    <p:cond delay="100"/>
                                  </p:stCondLst>
                                  <p:childTnLst>
                                    <p:set>
                                      <p:cBhvr>
                                        <p:cTn id="56" dur="1" fill="hold">
                                          <p:stCondLst>
                                            <p:cond delay="0"/>
                                          </p:stCondLst>
                                        </p:cTn>
                                        <p:tgtEl>
                                          <p:spTgt spid="76937"/>
                                        </p:tgtEl>
                                        <p:attrNameLst>
                                          <p:attrName>style.visibility</p:attrName>
                                        </p:attrNameLst>
                                      </p:cBhvr>
                                      <p:to>
                                        <p:strVal val="visible"/>
                                      </p:to>
                                    </p:set>
                                    <p:animEffect transition="in" filter="wipe(right)">
                                      <p:cBhvr>
                                        <p:cTn id="57" dur="500"/>
                                        <p:tgtEl>
                                          <p:spTgt spid="76937"/>
                                        </p:tgtEl>
                                      </p:cBhvr>
                                    </p:animEffect>
                                  </p:childTnLst>
                                </p:cTn>
                              </p:par>
                            </p:childTnLst>
                          </p:cTn>
                        </p:par>
                        <p:par>
                          <p:cTn id="58" fill="hold">
                            <p:stCondLst>
                              <p:cond delay="9000"/>
                            </p:stCondLst>
                            <p:childTnLst>
                              <p:par>
                                <p:cTn id="59" presetID="22" presetClass="entr" presetSubtype="2" fill="hold" grpId="0" nodeType="afterEffect">
                                  <p:stCondLst>
                                    <p:cond delay="100"/>
                                  </p:stCondLst>
                                  <p:childTnLst>
                                    <p:set>
                                      <p:cBhvr>
                                        <p:cTn id="60" dur="1" fill="hold">
                                          <p:stCondLst>
                                            <p:cond delay="0"/>
                                          </p:stCondLst>
                                        </p:cTn>
                                        <p:tgtEl>
                                          <p:spTgt spid="76942"/>
                                        </p:tgtEl>
                                        <p:attrNameLst>
                                          <p:attrName>style.visibility</p:attrName>
                                        </p:attrNameLst>
                                      </p:cBhvr>
                                      <p:to>
                                        <p:strVal val="visible"/>
                                      </p:to>
                                    </p:set>
                                    <p:animEffect transition="in" filter="wipe(right)">
                                      <p:cBhvr>
                                        <p:cTn id="61" dur="500"/>
                                        <p:tgtEl>
                                          <p:spTgt spid="76942"/>
                                        </p:tgtEl>
                                      </p:cBhvr>
                                    </p:animEffect>
                                  </p:childTnLst>
                                </p:cTn>
                              </p:par>
                            </p:childTnLst>
                          </p:cTn>
                        </p:par>
                        <p:par>
                          <p:cTn id="62" fill="hold">
                            <p:stCondLst>
                              <p:cond delay="9600"/>
                            </p:stCondLst>
                            <p:childTnLst>
                              <p:par>
                                <p:cTn id="63" presetID="22" presetClass="entr" presetSubtype="2" fill="hold" grpId="0" nodeType="afterEffect">
                                  <p:stCondLst>
                                    <p:cond delay="100"/>
                                  </p:stCondLst>
                                  <p:childTnLst>
                                    <p:set>
                                      <p:cBhvr>
                                        <p:cTn id="64" dur="1" fill="hold">
                                          <p:stCondLst>
                                            <p:cond delay="0"/>
                                          </p:stCondLst>
                                        </p:cTn>
                                        <p:tgtEl>
                                          <p:spTgt spid="76947"/>
                                        </p:tgtEl>
                                        <p:attrNameLst>
                                          <p:attrName>style.visibility</p:attrName>
                                        </p:attrNameLst>
                                      </p:cBhvr>
                                      <p:to>
                                        <p:strVal val="visible"/>
                                      </p:to>
                                    </p:set>
                                    <p:animEffect transition="in" filter="wipe(right)">
                                      <p:cBhvr>
                                        <p:cTn id="65" dur="500"/>
                                        <p:tgtEl>
                                          <p:spTgt spid="76947"/>
                                        </p:tgtEl>
                                      </p:cBhvr>
                                    </p:animEffect>
                                  </p:childTnLst>
                                </p:cTn>
                              </p:par>
                            </p:childTnLst>
                          </p:cTn>
                        </p:par>
                        <p:par>
                          <p:cTn id="66" fill="hold">
                            <p:stCondLst>
                              <p:cond delay="10200"/>
                            </p:stCondLst>
                            <p:childTnLst>
                              <p:par>
                                <p:cTn id="67" presetID="22" presetClass="entr" presetSubtype="2" fill="hold" grpId="0" nodeType="afterEffect">
                                  <p:stCondLst>
                                    <p:cond delay="100"/>
                                  </p:stCondLst>
                                  <p:childTnLst>
                                    <p:set>
                                      <p:cBhvr>
                                        <p:cTn id="68" dur="1" fill="hold">
                                          <p:stCondLst>
                                            <p:cond delay="0"/>
                                          </p:stCondLst>
                                        </p:cTn>
                                        <p:tgtEl>
                                          <p:spTgt spid="76938"/>
                                        </p:tgtEl>
                                        <p:attrNameLst>
                                          <p:attrName>style.visibility</p:attrName>
                                        </p:attrNameLst>
                                      </p:cBhvr>
                                      <p:to>
                                        <p:strVal val="visible"/>
                                      </p:to>
                                    </p:set>
                                    <p:animEffect transition="in" filter="wipe(right)">
                                      <p:cBhvr>
                                        <p:cTn id="69" dur="500"/>
                                        <p:tgtEl>
                                          <p:spTgt spid="76938"/>
                                        </p:tgtEl>
                                      </p:cBhvr>
                                    </p:animEffect>
                                  </p:childTnLst>
                                </p:cTn>
                              </p:par>
                            </p:childTnLst>
                          </p:cTn>
                        </p:par>
                        <p:par>
                          <p:cTn id="70" fill="hold">
                            <p:stCondLst>
                              <p:cond delay="10800"/>
                            </p:stCondLst>
                            <p:childTnLst>
                              <p:par>
                                <p:cTn id="71" presetID="22" presetClass="entr" presetSubtype="2" fill="hold" grpId="0" nodeType="afterEffect">
                                  <p:stCondLst>
                                    <p:cond delay="100"/>
                                  </p:stCondLst>
                                  <p:childTnLst>
                                    <p:set>
                                      <p:cBhvr>
                                        <p:cTn id="72" dur="1" fill="hold">
                                          <p:stCondLst>
                                            <p:cond delay="0"/>
                                          </p:stCondLst>
                                        </p:cTn>
                                        <p:tgtEl>
                                          <p:spTgt spid="76943"/>
                                        </p:tgtEl>
                                        <p:attrNameLst>
                                          <p:attrName>style.visibility</p:attrName>
                                        </p:attrNameLst>
                                      </p:cBhvr>
                                      <p:to>
                                        <p:strVal val="visible"/>
                                      </p:to>
                                    </p:set>
                                    <p:animEffect transition="in" filter="wipe(right)">
                                      <p:cBhvr>
                                        <p:cTn id="73" dur="500"/>
                                        <p:tgtEl>
                                          <p:spTgt spid="76943"/>
                                        </p:tgtEl>
                                      </p:cBhvr>
                                    </p:animEffect>
                                  </p:childTnLst>
                                </p:cTn>
                              </p:par>
                            </p:childTnLst>
                          </p:cTn>
                        </p:par>
                        <p:par>
                          <p:cTn id="74" fill="hold">
                            <p:stCondLst>
                              <p:cond delay="11400"/>
                            </p:stCondLst>
                            <p:childTnLst>
                              <p:par>
                                <p:cTn id="75" presetID="22" presetClass="entr" presetSubtype="2" fill="hold" grpId="0" nodeType="afterEffect">
                                  <p:stCondLst>
                                    <p:cond delay="100"/>
                                  </p:stCondLst>
                                  <p:childTnLst>
                                    <p:set>
                                      <p:cBhvr>
                                        <p:cTn id="76" dur="1" fill="hold">
                                          <p:stCondLst>
                                            <p:cond delay="0"/>
                                          </p:stCondLst>
                                        </p:cTn>
                                        <p:tgtEl>
                                          <p:spTgt spid="76948"/>
                                        </p:tgtEl>
                                        <p:attrNameLst>
                                          <p:attrName>style.visibility</p:attrName>
                                        </p:attrNameLst>
                                      </p:cBhvr>
                                      <p:to>
                                        <p:strVal val="visible"/>
                                      </p:to>
                                    </p:set>
                                    <p:animEffect transition="in" filter="wipe(right)">
                                      <p:cBhvr>
                                        <p:cTn id="77" dur="500"/>
                                        <p:tgtEl>
                                          <p:spTgt spid="76948"/>
                                        </p:tgtEl>
                                      </p:cBhvr>
                                    </p:animEffect>
                                  </p:childTnLst>
                                </p:cTn>
                              </p:par>
                            </p:childTnLst>
                          </p:cTn>
                        </p:par>
                        <p:par>
                          <p:cTn id="78" fill="hold">
                            <p:stCondLst>
                              <p:cond delay="12000"/>
                            </p:stCondLst>
                            <p:childTnLst>
                              <p:par>
                                <p:cTn id="79" presetID="22" presetClass="entr" presetSubtype="2" fill="hold" grpId="0" nodeType="afterEffect">
                                  <p:stCondLst>
                                    <p:cond delay="100"/>
                                  </p:stCondLst>
                                  <p:childTnLst>
                                    <p:set>
                                      <p:cBhvr>
                                        <p:cTn id="80" dur="1" fill="hold">
                                          <p:stCondLst>
                                            <p:cond delay="0"/>
                                          </p:stCondLst>
                                        </p:cTn>
                                        <p:tgtEl>
                                          <p:spTgt spid="76939"/>
                                        </p:tgtEl>
                                        <p:attrNameLst>
                                          <p:attrName>style.visibility</p:attrName>
                                        </p:attrNameLst>
                                      </p:cBhvr>
                                      <p:to>
                                        <p:strVal val="visible"/>
                                      </p:to>
                                    </p:set>
                                    <p:animEffect transition="in" filter="wipe(right)">
                                      <p:cBhvr>
                                        <p:cTn id="81" dur="500"/>
                                        <p:tgtEl>
                                          <p:spTgt spid="76939"/>
                                        </p:tgtEl>
                                      </p:cBhvr>
                                    </p:animEffect>
                                  </p:childTnLst>
                                </p:cTn>
                              </p:par>
                            </p:childTnLst>
                          </p:cTn>
                        </p:par>
                        <p:par>
                          <p:cTn id="82" fill="hold">
                            <p:stCondLst>
                              <p:cond delay="12600"/>
                            </p:stCondLst>
                            <p:childTnLst>
                              <p:par>
                                <p:cTn id="83" presetID="22" presetClass="entr" presetSubtype="2" fill="hold" grpId="0" nodeType="afterEffect">
                                  <p:stCondLst>
                                    <p:cond delay="100"/>
                                  </p:stCondLst>
                                  <p:childTnLst>
                                    <p:set>
                                      <p:cBhvr>
                                        <p:cTn id="84" dur="1" fill="hold">
                                          <p:stCondLst>
                                            <p:cond delay="0"/>
                                          </p:stCondLst>
                                        </p:cTn>
                                        <p:tgtEl>
                                          <p:spTgt spid="76944"/>
                                        </p:tgtEl>
                                        <p:attrNameLst>
                                          <p:attrName>style.visibility</p:attrName>
                                        </p:attrNameLst>
                                      </p:cBhvr>
                                      <p:to>
                                        <p:strVal val="visible"/>
                                      </p:to>
                                    </p:set>
                                    <p:animEffect transition="in" filter="wipe(right)">
                                      <p:cBhvr>
                                        <p:cTn id="85" dur="500"/>
                                        <p:tgtEl>
                                          <p:spTgt spid="76944"/>
                                        </p:tgtEl>
                                      </p:cBhvr>
                                    </p:animEffect>
                                  </p:childTnLst>
                                </p:cTn>
                              </p:par>
                            </p:childTnLst>
                          </p:cTn>
                        </p:par>
                        <p:par>
                          <p:cTn id="86" fill="hold">
                            <p:stCondLst>
                              <p:cond delay="13200"/>
                            </p:stCondLst>
                            <p:childTnLst>
                              <p:par>
                                <p:cTn id="87" presetID="22" presetClass="entr" presetSubtype="2" fill="hold" grpId="0" nodeType="afterEffect">
                                  <p:stCondLst>
                                    <p:cond delay="100"/>
                                  </p:stCondLst>
                                  <p:childTnLst>
                                    <p:set>
                                      <p:cBhvr>
                                        <p:cTn id="88" dur="1" fill="hold">
                                          <p:stCondLst>
                                            <p:cond delay="0"/>
                                          </p:stCondLst>
                                        </p:cTn>
                                        <p:tgtEl>
                                          <p:spTgt spid="76949"/>
                                        </p:tgtEl>
                                        <p:attrNameLst>
                                          <p:attrName>style.visibility</p:attrName>
                                        </p:attrNameLst>
                                      </p:cBhvr>
                                      <p:to>
                                        <p:strVal val="visible"/>
                                      </p:to>
                                    </p:set>
                                    <p:animEffect transition="in" filter="wipe(right)">
                                      <p:cBhvr>
                                        <p:cTn id="89" dur="500"/>
                                        <p:tgtEl>
                                          <p:spTgt spid="76949"/>
                                        </p:tgtEl>
                                      </p:cBhvr>
                                    </p:animEffect>
                                  </p:childTnLst>
                                </p:cTn>
                              </p:par>
                            </p:childTnLst>
                          </p:cTn>
                        </p:par>
                        <p:par>
                          <p:cTn id="90" fill="hold">
                            <p:stCondLst>
                              <p:cond delay="13800"/>
                            </p:stCondLst>
                            <p:childTnLst>
                              <p:par>
                                <p:cTn id="91" presetID="22" presetClass="entr" presetSubtype="2" fill="hold" grpId="0" nodeType="afterEffect">
                                  <p:stCondLst>
                                    <p:cond delay="100"/>
                                  </p:stCondLst>
                                  <p:childTnLst>
                                    <p:set>
                                      <p:cBhvr>
                                        <p:cTn id="92" dur="1" fill="hold">
                                          <p:stCondLst>
                                            <p:cond delay="0"/>
                                          </p:stCondLst>
                                        </p:cTn>
                                        <p:tgtEl>
                                          <p:spTgt spid="76940"/>
                                        </p:tgtEl>
                                        <p:attrNameLst>
                                          <p:attrName>style.visibility</p:attrName>
                                        </p:attrNameLst>
                                      </p:cBhvr>
                                      <p:to>
                                        <p:strVal val="visible"/>
                                      </p:to>
                                    </p:set>
                                    <p:animEffect transition="in" filter="wipe(right)">
                                      <p:cBhvr>
                                        <p:cTn id="93" dur="500"/>
                                        <p:tgtEl>
                                          <p:spTgt spid="76940"/>
                                        </p:tgtEl>
                                      </p:cBhvr>
                                    </p:animEffect>
                                  </p:childTnLst>
                                </p:cTn>
                              </p:par>
                            </p:childTnLst>
                          </p:cTn>
                        </p:par>
                        <p:par>
                          <p:cTn id="94" fill="hold">
                            <p:stCondLst>
                              <p:cond delay="14400"/>
                            </p:stCondLst>
                            <p:childTnLst>
                              <p:par>
                                <p:cTn id="95" presetID="22" presetClass="entr" presetSubtype="2" fill="hold" grpId="0" nodeType="afterEffect">
                                  <p:stCondLst>
                                    <p:cond delay="100"/>
                                  </p:stCondLst>
                                  <p:childTnLst>
                                    <p:set>
                                      <p:cBhvr>
                                        <p:cTn id="96" dur="1" fill="hold">
                                          <p:stCondLst>
                                            <p:cond delay="0"/>
                                          </p:stCondLst>
                                        </p:cTn>
                                        <p:tgtEl>
                                          <p:spTgt spid="76945"/>
                                        </p:tgtEl>
                                        <p:attrNameLst>
                                          <p:attrName>style.visibility</p:attrName>
                                        </p:attrNameLst>
                                      </p:cBhvr>
                                      <p:to>
                                        <p:strVal val="visible"/>
                                      </p:to>
                                    </p:set>
                                    <p:animEffect transition="in" filter="wipe(right)">
                                      <p:cBhvr>
                                        <p:cTn id="97" dur="500"/>
                                        <p:tgtEl>
                                          <p:spTgt spid="76945"/>
                                        </p:tgtEl>
                                      </p:cBhvr>
                                    </p:animEffect>
                                  </p:childTnLst>
                                </p:cTn>
                              </p:par>
                            </p:childTnLst>
                          </p:cTn>
                        </p:par>
                        <p:par>
                          <p:cTn id="98" fill="hold">
                            <p:stCondLst>
                              <p:cond delay="15000"/>
                            </p:stCondLst>
                            <p:childTnLst>
                              <p:par>
                                <p:cTn id="99" presetID="22" presetClass="entr" presetSubtype="2" fill="hold" grpId="0" nodeType="afterEffect">
                                  <p:stCondLst>
                                    <p:cond delay="100"/>
                                  </p:stCondLst>
                                  <p:childTnLst>
                                    <p:set>
                                      <p:cBhvr>
                                        <p:cTn id="100" dur="1" fill="hold">
                                          <p:stCondLst>
                                            <p:cond delay="0"/>
                                          </p:stCondLst>
                                        </p:cTn>
                                        <p:tgtEl>
                                          <p:spTgt spid="76950"/>
                                        </p:tgtEl>
                                        <p:attrNameLst>
                                          <p:attrName>style.visibility</p:attrName>
                                        </p:attrNameLst>
                                      </p:cBhvr>
                                      <p:to>
                                        <p:strVal val="visible"/>
                                      </p:to>
                                    </p:set>
                                    <p:animEffect transition="in" filter="wipe(right)">
                                      <p:cBhvr>
                                        <p:cTn id="101" dur="500"/>
                                        <p:tgtEl>
                                          <p:spTgt spid="76950"/>
                                        </p:tgtEl>
                                      </p:cBhvr>
                                    </p:animEffect>
                                  </p:childTnLst>
                                </p:cTn>
                              </p:par>
                            </p:childTnLst>
                          </p:cTn>
                        </p:par>
                        <p:par>
                          <p:cTn id="102" fill="hold">
                            <p:stCondLst>
                              <p:cond delay="15600"/>
                            </p:stCondLst>
                            <p:childTnLst>
                              <p:par>
                                <p:cTn id="103" presetID="22" presetClass="entr" presetSubtype="2" fill="hold" grpId="0" nodeType="afterEffect">
                                  <p:stCondLst>
                                    <p:cond delay="100"/>
                                  </p:stCondLst>
                                  <p:childTnLst>
                                    <p:set>
                                      <p:cBhvr>
                                        <p:cTn id="104" dur="1" fill="hold">
                                          <p:stCondLst>
                                            <p:cond delay="0"/>
                                          </p:stCondLst>
                                        </p:cTn>
                                        <p:tgtEl>
                                          <p:spTgt spid="76842"/>
                                        </p:tgtEl>
                                        <p:attrNameLst>
                                          <p:attrName>style.visibility</p:attrName>
                                        </p:attrNameLst>
                                      </p:cBhvr>
                                      <p:to>
                                        <p:strVal val="visible"/>
                                      </p:to>
                                    </p:set>
                                    <p:animEffect transition="in" filter="wipe(right)">
                                      <p:cBhvr>
                                        <p:cTn id="105" dur="500"/>
                                        <p:tgtEl>
                                          <p:spTgt spid="76842"/>
                                        </p:tgtEl>
                                      </p:cBhvr>
                                    </p:animEffect>
                                  </p:childTnLst>
                                </p:cTn>
                              </p:par>
                            </p:childTnLst>
                          </p:cTn>
                        </p:par>
                        <p:par>
                          <p:cTn id="106" fill="hold">
                            <p:stCondLst>
                              <p:cond delay="16200"/>
                            </p:stCondLst>
                            <p:childTnLst>
                              <p:par>
                                <p:cTn id="107" presetID="3" presetClass="entr" presetSubtype="10" fill="hold" nodeType="afterEffect">
                                  <p:stCondLst>
                                    <p:cond delay="0"/>
                                  </p:stCondLst>
                                  <p:childTnLst>
                                    <p:set>
                                      <p:cBhvr>
                                        <p:cTn id="108" dur="1" fill="hold">
                                          <p:stCondLst>
                                            <p:cond delay="0"/>
                                          </p:stCondLst>
                                        </p:cTn>
                                        <p:tgtEl>
                                          <p:spTgt spid="2"/>
                                        </p:tgtEl>
                                        <p:attrNameLst>
                                          <p:attrName>style.visibility</p:attrName>
                                        </p:attrNameLst>
                                      </p:cBhvr>
                                      <p:to>
                                        <p:strVal val="visible"/>
                                      </p:to>
                                    </p:set>
                                    <p:animEffect transition="in" filter="blinds(horizontal)">
                                      <p:cBhvr>
                                        <p:cTn id="109" dur="500"/>
                                        <p:tgtEl>
                                          <p:spTgt spid="2"/>
                                        </p:tgtEl>
                                      </p:cBhvr>
                                    </p:animEffect>
                                  </p:childTnLst>
                                </p:cTn>
                              </p:par>
                            </p:childTnLst>
                          </p:cTn>
                        </p:par>
                        <p:par>
                          <p:cTn id="110" fill="hold">
                            <p:stCondLst>
                              <p:cond delay="16700"/>
                            </p:stCondLst>
                            <p:childTnLst>
                              <p:par>
                                <p:cTn id="111" presetID="22" presetClass="entr" presetSubtype="2" fill="hold" grpId="0" nodeType="afterEffect">
                                  <p:stCondLst>
                                    <p:cond delay="100"/>
                                  </p:stCondLst>
                                  <p:childTnLst>
                                    <p:set>
                                      <p:cBhvr>
                                        <p:cTn id="112" dur="1" fill="hold">
                                          <p:stCondLst>
                                            <p:cond delay="0"/>
                                          </p:stCondLst>
                                        </p:cTn>
                                        <p:tgtEl>
                                          <p:spTgt spid="76845"/>
                                        </p:tgtEl>
                                        <p:attrNameLst>
                                          <p:attrName>style.visibility</p:attrName>
                                        </p:attrNameLst>
                                      </p:cBhvr>
                                      <p:to>
                                        <p:strVal val="visible"/>
                                      </p:to>
                                    </p:set>
                                    <p:animEffect transition="in" filter="wipe(right)">
                                      <p:cBhvr>
                                        <p:cTn id="113" dur="500"/>
                                        <p:tgtEl>
                                          <p:spTgt spid="76845"/>
                                        </p:tgtEl>
                                      </p:cBhvr>
                                    </p:animEffect>
                                  </p:childTnLst>
                                </p:cTn>
                              </p:par>
                            </p:childTnLst>
                          </p:cTn>
                        </p:par>
                        <p:par>
                          <p:cTn id="114" fill="hold">
                            <p:stCondLst>
                              <p:cond delay="17300"/>
                            </p:stCondLst>
                            <p:childTnLst>
                              <p:par>
                                <p:cTn id="115" presetID="1" presetClass="entr" presetSubtype="0" fill="hold" grpId="0" nodeType="afterEffect">
                                  <p:stCondLst>
                                    <p:cond delay="100"/>
                                  </p:stCondLst>
                                  <p:childTnLst>
                                    <p:set>
                                      <p:cBhvr>
                                        <p:cTn id="116" dur="1" fill="hold">
                                          <p:stCondLst>
                                            <p:cond delay="499"/>
                                          </p:stCondLst>
                                        </p:cTn>
                                        <p:tgtEl>
                                          <p:spTgt spid="76855"/>
                                        </p:tgtEl>
                                        <p:attrNameLst>
                                          <p:attrName>style.visibility</p:attrName>
                                        </p:attrNameLst>
                                      </p:cBhvr>
                                      <p:to>
                                        <p:strVal val="visible"/>
                                      </p:to>
                                    </p:set>
                                  </p:childTnLst>
                                </p:cTn>
                              </p:par>
                            </p:childTnLst>
                          </p:cTn>
                        </p:par>
                        <p:par>
                          <p:cTn id="117" fill="hold">
                            <p:stCondLst>
                              <p:cond delay="17900"/>
                            </p:stCondLst>
                            <p:childTnLst>
                              <p:par>
                                <p:cTn id="118" presetID="9" presetClass="entr" presetSubtype="0" fill="hold" nodeType="afterEffect">
                                  <p:stCondLst>
                                    <p:cond delay="100"/>
                                  </p:stCondLst>
                                  <p:childTnLst>
                                    <p:set>
                                      <p:cBhvr>
                                        <p:cTn id="119" dur="1" fill="hold">
                                          <p:stCondLst>
                                            <p:cond delay="0"/>
                                          </p:stCondLst>
                                        </p:cTn>
                                        <p:tgtEl>
                                          <p:spTgt spid="3"/>
                                        </p:tgtEl>
                                        <p:attrNameLst>
                                          <p:attrName>style.visibility</p:attrName>
                                        </p:attrNameLst>
                                      </p:cBhvr>
                                      <p:to>
                                        <p:strVal val="visible"/>
                                      </p:to>
                                    </p:set>
                                    <p:animEffect transition="in" filter="dissolve">
                                      <p:cBhvr>
                                        <p:cTn id="1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9" grpId="0" animBg="1"/>
      <p:bldP spid="76812" grpId="0" animBg="1"/>
      <p:bldP spid="76815" grpId="0" animBg="1"/>
      <p:bldP spid="76842" grpId="0" animBg="1"/>
      <p:bldP spid="76845" grpId="0" animBg="1"/>
      <p:bldP spid="76855" grpId="0" autoUpdateAnimBg="0"/>
      <p:bldP spid="76917" grpId="0" animBg="1"/>
      <p:bldP spid="76920" grpId="0" animBg="1"/>
      <p:bldP spid="76923" grpId="0" animBg="1"/>
      <p:bldP spid="76926" grpId="0" animBg="1"/>
      <p:bldP spid="76935" grpId="0" animBg="1"/>
      <p:bldP spid="76818" grpId="0" animBg="1"/>
      <p:bldP spid="76937" grpId="0" animBg="1"/>
      <p:bldP spid="76938" grpId="0" animBg="1"/>
      <p:bldP spid="76939" grpId="0" animBg="1"/>
      <p:bldP spid="76940" grpId="0" animBg="1"/>
      <p:bldP spid="76941" grpId="0" animBg="1"/>
      <p:bldP spid="76942" grpId="0" animBg="1"/>
      <p:bldP spid="76943" grpId="0" animBg="1"/>
      <p:bldP spid="76944" grpId="0" animBg="1"/>
      <p:bldP spid="76945" grpId="0" animBg="1"/>
      <p:bldP spid="76946" grpId="0" animBg="1"/>
      <p:bldP spid="76947" grpId="0" animBg="1"/>
      <p:bldP spid="76948" grpId="0" animBg="1"/>
      <p:bldP spid="76949" grpId="0" animBg="1"/>
      <p:bldP spid="76950" grpId="0" animBg="1"/>
      <p:bldP spid="7695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4F8B1-2886-E409-59F2-6EB36D3CBA68}"/>
              </a:ext>
            </a:extLst>
          </p:cNvPr>
          <p:cNvSpPr>
            <a:spLocks noGrp="1"/>
          </p:cNvSpPr>
          <p:nvPr>
            <p:ph type="title"/>
          </p:nvPr>
        </p:nvSpPr>
        <p:spPr/>
        <p:txBody>
          <a:bodyPr/>
          <a:lstStyle/>
          <a:p>
            <a:r>
              <a:rPr lang="en-US" dirty="0"/>
              <a:t>Decode an Object Pool</a:t>
            </a:r>
          </a:p>
        </p:txBody>
      </p:sp>
      <p:sp>
        <p:nvSpPr>
          <p:cNvPr id="3" name="Content Placeholder 2">
            <a:extLst>
              <a:ext uri="{FF2B5EF4-FFF2-40B4-BE49-F238E27FC236}">
                <a16:creationId xmlns:a16="http://schemas.microsoft.com/office/drawing/2014/main" id="{89FF2AD6-2CD4-55EB-A81D-A85380325825}"/>
              </a:ext>
            </a:extLst>
          </p:cNvPr>
          <p:cNvSpPr>
            <a:spLocks noGrp="1"/>
          </p:cNvSpPr>
          <p:nvPr>
            <p:ph idx="1"/>
          </p:nvPr>
        </p:nvSpPr>
        <p:spPr/>
        <p:txBody>
          <a:bodyPr/>
          <a:lstStyle/>
          <a:p>
            <a:pPr marL="0" indent="0">
              <a:buNone/>
            </a:pPr>
            <a:endParaRPr lang="en-US" dirty="0"/>
          </a:p>
          <a:p>
            <a:pPr marL="0" indent="0">
              <a:buNone/>
            </a:pPr>
            <a:r>
              <a:rPr lang="en-US" dirty="0"/>
              <a:t>Files on the laptop</a:t>
            </a:r>
          </a:p>
          <a:p>
            <a:pPr marL="0" indent="0">
              <a:buNone/>
            </a:pPr>
            <a:endParaRPr lang="en-US" dirty="0"/>
          </a:p>
          <a:p>
            <a:r>
              <a:rPr lang="en-US" dirty="0"/>
              <a:t>racc.log	- can log of pool transfer</a:t>
            </a:r>
          </a:p>
          <a:p>
            <a:r>
              <a:rPr lang="en-US" dirty="0" err="1"/>
              <a:t>pool.iop</a:t>
            </a:r>
            <a:r>
              <a:rPr lang="en-US" dirty="0"/>
              <a:t>	- binary extract</a:t>
            </a:r>
          </a:p>
          <a:p>
            <a:r>
              <a:rPr lang="en-US" dirty="0"/>
              <a:t>pool.xml	- xml decode</a:t>
            </a:r>
          </a:p>
        </p:txBody>
      </p:sp>
      <p:sp>
        <p:nvSpPr>
          <p:cNvPr id="4" name="Date Placeholder 3">
            <a:extLst>
              <a:ext uri="{FF2B5EF4-FFF2-40B4-BE49-F238E27FC236}">
                <a16:creationId xmlns:a16="http://schemas.microsoft.com/office/drawing/2014/main" id="{D5C3FD5A-9E7A-7561-F6F7-27F6285A928F}"/>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F8F76155-1F1B-8B51-1F40-C6CDB4B1039B}"/>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AF7FF5CE-641B-E4CC-81E8-07CF996623FB}"/>
              </a:ext>
            </a:extLst>
          </p:cNvPr>
          <p:cNvSpPr>
            <a:spLocks noGrp="1"/>
          </p:cNvSpPr>
          <p:nvPr>
            <p:ph type="sldNum" sz="quarter" idx="12"/>
          </p:nvPr>
        </p:nvSpPr>
        <p:spPr/>
        <p:txBody>
          <a:bodyPr/>
          <a:lstStyle/>
          <a:p>
            <a:fld id="{FBA0E4BF-34C5-4DA2-8DA3-67D2121B5C85}" type="slidenum">
              <a:rPr lang="en-US" smtClean="0"/>
              <a:pPr/>
              <a:t>52</a:t>
            </a:fld>
            <a:endParaRPr lang="en-US"/>
          </a:p>
        </p:txBody>
      </p:sp>
      <p:pic>
        <p:nvPicPr>
          <p:cNvPr id="7" name="Graphic 6" descr="Bullseye with solid fill">
            <a:extLst>
              <a:ext uri="{FF2B5EF4-FFF2-40B4-BE49-F238E27FC236}">
                <a16:creationId xmlns:a16="http://schemas.microsoft.com/office/drawing/2014/main" id="{761EFD27-5AEE-8FF8-F15D-88FF6E045A6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12714" y="1"/>
            <a:ext cx="1139371" cy="1139371"/>
          </a:xfrm>
          <a:prstGeom prst="rect">
            <a:avLst/>
          </a:prstGeom>
        </p:spPr>
      </p:pic>
    </p:spTree>
    <p:extLst>
      <p:ext uri="{BB962C8B-B14F-4D97-AF65-F5344CB8AC3E}">
        <p14:creationId xmlns:p14="http://schemas.microsoft.com/office/powerpoint/2010/main" val="2921977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9FE63-A865-DD04-9919-2B6A7E38D990}"/>
              </a:ext>
            </a:extLst>
          </p:cNvPr>
          <p:cNvSpPr>
            <a:spLocks noGrp="1"/>
          </p:cNvSpPr>
          <p:nvPr>
            <p:ph type="title"/>
          </p:nvPr>
        </p:nvSpPr>
        <p:spPr>
          <a:solidFill>
            <a:srgbClr val="FFFF99"/>
          </a:solidFill>
        </p:spPr>
        <p:txBody>
          <a:bodyPr/>
          <a:lstStyle/>
          <a:p>
            <a:r>
              <a:rPr lang="en-US" dirty="0"/>
              <a:t>Lab Activity – Find this in the XML</a:t>
            </a:r>
          </a:p>
        </p:txBody>
      </p:sp>
      <p:sp>
        <p:nvSpPr>
          <p:cNvPr id="9" name="Content Placeholder 8">
            <a:extLst>
              <a:ext uri="{FF2B5EF4-FFF2-40B4-BE49-F238E27FC236}">
                <a16:creationId xmlns:a16="http://schemas.microsoft.com/office/drawing/2014/main" id="{E496FF8F-BBD2-BC9B-569F-9FB1E3330E3B}"/>
              </a:ext>
            </a:extLst>
          </p:cNvPr>
          <p:cNvSpPr>
            <a:spLocks noGrp="1"/>
          </p:cNvSpPr>
          <p:nvPr>
            <p:ph idx="1"/>
          </p:nvPr>
        </p:nvSpPr>
        <p:spPr/>
        <p:txBody>
          <a:bodyPr/>
          <a:lstStyle/>
          <a:p>
            <a:r>
              <a:rPr lang="en-US" dirty="0"/>
              <a:t>How Many Data Masks </a:t>
            </a:r>
            <a:br>
              <a:rPr lang="en-US" dirty="0"/>
            </a:br>
            <a:r>
              <a:rPr lang="en-US" dirty="0"/>
              <a:t>in this project?			________</a:t>
            </a:r>
          </a:p>
          <a:p>
            <a:r>
              <a:rPr lang="en-US" dirty="0"/>
              <a:t>For Data Mask 10360:</a:t>
            </a:r>
          </a:p>
          <a:p>
            <a:pPr lvl="1"/>
            <a:r>
              <a:rPr lang="en-US" dirty="0"/>
              <a:t>How many child objects?	_________</a:t>
            </a:r>
          </a:p>
          <a:p>
            <a:r>
              <a:rPr lang="en-US" dirty="0"/>
              <a:t>For Data Mask 10103:</a:t>
            </a:r>
          </a:p>
          <a:p>
            <a:pPr lvl="1"/>
            <a:r>
              <a:rPr lang="en-US" dirty="0"/>
              <a:t>Background color?		_________</a:t>
            </a:r>
          </a:p>
          <a:p>
            <a:r>
              <a:rPr lang="en-US" dirty="0"/>
              <a:t>For Input Number 10310:</a:t>
            </a:r>
          </a:p>
          <a:p>
            <a:pPr lvl="1"/>
            <a:r>
              <a:rPr lang="en-US" dirty="0"/>
              <a:t>Min and Max value?		_________</a:t>
            </a:r>
          </a:p>
        </p:txBody>
      </p:sp>
      <p:sp>
        <p:nvSpPr>
          <p:cNvPr id="3" name="Date Placeholder 2">
            <a:extLst>
              <a:ext uri="{FF2B5EF4-FFF2-40B4-BE49-F238E27FC236}">
                <a16:creationId xmlns:a16="http://schemas.microsoft.com/office/drawing/2014/main" id="{14E5673D-5553-FB69-7424-71D208300FB1}"/>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A7191FA9-2883-8D00-2B9D-6956FDCA6465}"/>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85DBE829-1794-56CB-A7BF-75FCEE044475}"/>
              </a:ext>
            </a:extLst>
          </p:cNvPr>
          <p:cNvSpPr>
            <a:spLocks noGrp="1"/>
          </p:cNvSpPr>
          <p:nvPr>
            <p:ph type="sldNum" sz="quarter" idx="12"/>
          </p:nvPr>
        </p:nvSpPr>
        <p:spPr/>
        <p:txBody>
          <a:bodyPr/>
          <a:lstStyle/>
          <a:p>
            <a:fld id="{BE0B90C5-6C8E-42AB-9CDB-3C4737287965}" type="slidenum">
              <a:rPr lang="en-US" smtClean="0"/>
              <a:pPr/>
              <a:t>53</a:t>
            </a:fld>
            <a:endParaRPr lang="en-US"/>
          </a:p>
        </p:txBody>
      </p:sp>
      <p:pic>
        <p:nvPicPr>
          <p:cNvPr id="6" name="Graphic 5" descr="Bullseye with solid fill">
            <a:extLst>
              <a:ext uri="{FF2B5EF4-FFF2-40B4-BE49-F238E27FC236}">
                <a16:creationId xmlns:a16="http://schemas.microsoft.com/office/drawing/2014/main" id="{5E13B1D2-11B3-B730-A1CF-4BA853AC1C9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12714" y="1"/>
            <a:ext cx="1139371" cy="1139371"/>
          </a:xfrm>
          <a:prstGeom prst="rect">
            <a:avLst/>
          </a:prstGeom>
        </p:spPr>
      </p:pic>
    </p:spTree>
    <p:extLst>
      <p:ext uri="{BB962C8B-B14F-4D97-AF65-F5344CB8AC3E}">
        <p14:creationId xmlns:p14="http://schemas.microsoft.com/office/powerpoint/2010/main" val="12648953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B7DABC-F665-5D7A-7837-268F1AF4B4D6}"/>
              </a:ext>
            </a:extLst>
          </p:cNvPr>
          <p:cNvSpPr>
            <a:spLocks noGrp="1"/>
          </p:cNvSpPr>
          <p:nvPr>
            <p:ph idx="1"/>
          </p:nvPr>
        </p:nvSpPr>
        <p:spPr/>
        <p:txBody>
          <a:bodyPr/>
          <a:lstStyle/>
          <a:p>
            <a:r>
              <a:rPr lang="en-US" dirty="0"/>
              <a:t>Filtering VT to ECU: VT Status</a:t>
            </a:r>
            <a:br>
              <a:rPr lang="en-US" dirty="0"/>
            </a:br>
            <a:r>
              <a:rPr lang="en-US" dirty="0"/>
              <a:t>PGN: 0E600, VT Function FE </a:t>
            </a:r>
            <a:br>
              <a:rPr lang="en-US" dirty="0"/>
            </a:br>
            <a:endParaRPr lang="en-US" dirty="0"/>
          </a:p>
        </p:txBody>
      </p:sp>
      <p:sp>
        <p:nvSpPr>
          <p:cNvPr id="4" name="Date Placeholder 3">
            <a:extLst>
              <a:ext uri="{FF2B5EF4-FFF2-40B4-BE49-F238E27FC236}">
                <a16:creationId xmlns:a16="http://schemas.microsoft.com/office/drawing/2014/main" id="{D46819B1-5E8A-6793-18EC-32D1FC0C4F21}"/>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2AA5DDBE-F7A7-D20F-8666-F970B8F07AAB}"/>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C2B2DEA6-BB7B-572F-4686-91256A20F69F}"/>
              </a:ext>
            </a:extLst>
          </p:cNvPr>
          <p:cNvSpPr>
            <a:spLocks noGrp="1"/>
          </p:cNvSpPr>
          <p:nvPr>
            <p:ph type="sldNum" sz="quarter" idx="12"/>
          </p:nvPr>
        </p:nvSpPr>
        <p:spPr/>
        <p:txBody>
          <a:bodyPr/>
          <a:lstStyle/>
          <a:p>
            <a:fld id="{FBA0E4BF-34C5-4DA2-8DA3-67D2121B5C85}" type="slidenum">
              <a:rPr lang="en-US" smtClean="0"/>
              <a:pPr/>
              <a:t>54</a:t>
            </a:fld>
            <a:endParaRPr lang="en-US"/>
          </a:p>
        </p:txBody>
      </p:sp>
      <p:sp>
        <p:nvSpPr>
          <p:cNvPr id="7" name="Title 1">
            <a:extLst>
              <a:ext uri="{FF2B5EF4-FFF2-40B4-BE49-F238E27FC236}">
                <a16:creationId xmlns:a16="http://schemas.microsoft.com/office/drawing/2014/main" id="{B5D1860D-6198-30E4-4487-5854DF838779}"/>
              </a:ext>
            </a:extLst>
          </p:cNvPr>
          <p:cNvSpPr>
            <a:spLocks noGrp="1"/>
          </p:cNvSpPr>
          <p:nvPr>
            <p:ph type="title"/>
          </p:nvPr>
        </p:nvSpPr>
        <p:spPr>
          <a:xfrm>
            <a:off x="0" y="304800"/>
            <a:ext cx="12192000" cy="838200"/>
          </a:xfrm>
          <a:solidFill>
            <a:srgbClr val="FFFF99"/>
          </a:solidFill>
        </p:spPr>
        <p:txBody>
          <a:bodyPr/>
          <a:lstStyle/>
          <a:p>
            <a:r>
              <a:rPr lang="en-US" dirty="0"/>
              <a:t>Lab Activity – Live Monitor</a:t>
            </a:r>
          </a:p>
        </p:txBody>
      </p:sp>
      <p:pic>
        <p:nvPicPr>
          <p:cNvPr id="9" name="Picture 8">
            <a:extLst>
              <a:ext uri="{FF2B5EF4-FFF2-40B4-BE49-F238E27FC236}">
                <a16:creationId xmlns:a16="http://schemas.microsoft.com/office/drawing/2014/main" id="{6BDB4955-D94E-70E7-2309-4A3113407273}"/>
              </a:ext>
            </a:extLst>
          </p:cNvPr>
          <p:cNvPicPr>
            <a:picLocks noChangeAspect="1"/>
          </p:cNvPicPr>
          <p:nvPr/>
        </p:nvPicPr>
        <p:blipFill rotWithShape="1">
          <a:blip r:embed="rId2"/>
          <a:srcRect t="1" b="43045"/>
          <a:stretch/>
        </p:blipFill>
        <p:spPr>
          <a:xfrm>
            <a:off x="104361" y="3904773"/>
            <a:ext cx="8966752" cy="2063342"/>
          </a:xfrm>
          <a:custGeom>
            <a:avLst/>
            <a:gdLst>
              <a:gd name="connsiteX0" fmla="*/ 0 w 8966752"/>
              <a:gd name="connsiteY0" fmla="*/ 0 h 2063342"/>
              <a:gd name="connsiteX1" fmla="*/ 510415 w 8966752"/>
              <a:gd name="connsiteY1" fmla="*/ 0 h 2063342"/>
              <a:gd name="connsiteX2" fmla="*/ 1020830 w 8966752"/>
              <a:gd name="connsiteY2" fmla="*/ 0 h 2063342"/>
              <a:gd name="connsiteX3" fmla="*/ 1531245 w 8966752"/>
              <a:gd name="connsiteY3" fmla="*/ 0 h 2063342"/>
              <a:gd name="connsiteX4" fmla="*/ 2400331 w 8966752"/>
              <a:gd name="connsiteY4" fmla="*/ 0 h 2063342"/>
              <a:gd name="connsiteX5" fmla="*/ 2821078 w 8966752"/>
              <a:gd name="connsiteY5" fmla="*/ 0 h 2063342"/>
              <a:gd name="connsiteX6" fmla="*/ 3331493 w 8966752"/>
              <a:gd name="connsiteY6" fmla="*/ 0 h 2063342"/>
              <a:gd name="connsiteX7" fmla="*/ 3931576 w 8966752"/>
              <a:gd name="connsiteY7" fmla="*/ 0 h 2063342"/>
              <a:gd name="connsiteX8" fmla="*/ 4441991 w 8966752"/>
              <a:gd name="connsiteY8" fmla="*/ 0 h 2063342"/>
              <a:gd name="connsiteX9" fmla="*/ 5131741 w 8966752"/>
              <a:gd name="connsiteY9" fmla="*/ 0 h 2063342"/>
              <a:gd name="connsiteX10" fmla="*/ 6000826 w 8966752"/>
              <a:gd name="connsiteY10" fmla="*/ 0 h 2063342"/>
              <a:gd name="connsiteX11" fmla="*/ 6600909 w 8966752"/>
              <a:gd name="connsiteY11" fmla="*/ 0 h 2063342"/>
              <a:gd name="connsiteX12" fmla="*/ 7021657 w 8966752"/>
              <a:gd name="connsiteY12" fmla="*/ 0 h 2063342"/>
              <a:gd name="connsiteX13" fmla="*/ 7621739 w 8966752"/>
              <a:gd name="connsiteY13" fmla="*/ 0 h 2063342"/>
              <a:gd name="connsiteX14" fmla="*/ 8966752 w 8966752"/>
              <a:gd name="connsiteY14" fmla="*/ 0 h 2063342"/>
              <a:gd name="connsiteX15" fmla="*/ 8966752 w 8966752"/>
              <a:gd name="connsiteY15" fmla="*/ 646514 h 2063342"/>
              <a:gd name="connsiteX16" fmla="*/ 8966752 w 8966752"/>
              <a:gd name="connsiteY16" fmla="*/ 1293028 h 2063342"/>
              <a:gd name="connsiteX17" fmla="*/ 8966752 w 8966752"/>
              <a:gd name="connsiteY17" fmla="*/ 2063342 h 2063342"/>
              <a:gd name="connsiteX18" fmla="*/ 8277002 w 8966752"/>
              <a:gd name="connsiteY18" fmla="*/ 2063342 h 2063342"/>
              <a:gd name="connsiteX19" fmla="*/ 7766587 w 8966752"/>
              <a:gd name="connsiteY19" fmla="*/ 2063342 h 2063342"/>
              <a:gd name="connsiteX20" fmla="*/ 7166504 w 8966752"/>
              <a:gd name="connsiteY20" fmla="*/ 2063342 h 2063342"/>
              <a:gd name="connsiteX21" fmla="*/ 6476754 w 8966752"/>
              <a:gd name="connsiteY21" fmla="*/ 2063342 h 2063342"/>
              <a:gd name="connsiteX22" fmla="*/ 5876671 w 8966752"/>
              <a:gd name="connsiteY22" fmla="*/ 2063342 h 2063342"/>
              <a:gd name="connsiteX23" fmla="*/ 5276589 w 8966752"/>
              <a:gd name="connsiteY23" fmla="*/ 2063342 h 2063342"/>
              <a:gd name="connsiteX24" fmla="*/ 4586839 w 8966752"/>
              <a:gd name="connsiteY24" fmla="*/ 2063342 h 2063342"/>
              <a:gd name="connsiteX25" fmla="*/ 4166091 w 8966752"/>
              <a:gd name="connsiteY25" fmla="*/ 2063342 h 2063342"/>
              <a:gd name="connsiteX26" fmla="*/ 3297006 w 8966752"/>
              <a:gd name="connsiteY26" fmla="*/ 2063342 h 2063342"/>
              <a:gd name="connsiteX27" fmla="*/ 2876258 w 8966752"/>
              <a:gd name="connsiteY27" fmla="*/ 2063342 h 2063342"/>
              <a:gd name="connsiteX28" fmla="*/ 2365843 w 8966752"/>
              <a:gd name="connsiteY28" fmla="*/ 2063342 h 2063342"/>
              <a:gd name="connsiteX29" fmla="*/ 1676093 w 8966752"/>
              <a:gd name="connsiteY29" fmla="*/ 2063342 h 2063342"/>
              <a:gd name="connsiteX30" fmla="*/ 1076010 w 8966752"/>
              <a:gd name="connsiteY30" fmla="*/ 2063342 h 2063342"/>
              <a:gd name="connsiteX31" fmla="*/ 655263 w 8966752"/>
              <a:gd name="connsiteY31" fmla="*/ 2063342 h 2063342"/>
              <a:gd name="connsiteX32" fmla="*/ 0 w 8966752"/>
              <a:gd name="connsiteY32" fmla="*/ 2063342 h 2063342"/>
              <a:gd name="connsiteX33" fmla="*/ 0 w 8966752"/>
              <a:gd name="connsiteY33" fmla="*/ 1437462 h 2063342"/>
              <a:gd name="connsiteX34" fmla="*/ 0 w 8966752"/>
              <a:gd name="connsiteY34" fmla="*/ 708414 h 2063342"/>
              <a:gd name="connsiteX35" fmla="*/ 0 w 8966752"/>
              <a:gd name="connsiteY35" fmla="*/ 0 h 206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66752" h="2063342" fill="none" extrusionOk="0">
                <a:moveTo>
                  <a:pt x="0" y="0"/>
                </a:moveTo>
                <a:cubicBezTo>
                  <a:pt x="236542" y="-6977"/>
                  <a:pt x="270944" y="-23406"/>
                  <a:pt x="510415" y="0"/>
                </a:cubicBezTo>
                <a:cubicBezTo>
                  <a:pt x="749887" y="23406"/>
                  <a:pt x="777033" y="13492"/>
                  <a:pt x="1020830" y="0"/>
                </a:cubicBezTo>
                <a:cubicBezTo>
                  <a:pt x="1264627" y="-13492"/>
                  <a:pt x="1314445" y="-14627"/>
                  <a:pt x="1531245" y="0"/>
                </a:cubicBezTo>
                <a:cubicBezTo>
                  <a:pt x="1748046" y="14627"/>
                  <a:pt x="2026719" y="-13389"/>
                  <a:pt x="2400331" y="0"/>
                </a:cubicBezTo>
                <a:cubicBezTo>
                  <a:pt x="2773943" y="13389"/>
                  <a:pt x="2642200" y="4769"/>
                  <a:pt x="2821078" y="0"/>
                </a:cubicBezTo>
                <a:cubicBezTo>
                  <a:pt x="2999956" y="-4769"/>
                  <a:pt x="3218883" y="5047"/>
                  <a:pt x="3331493" y="0"/>
                </a:cubicBezTo>
                <a:cubicBezTo>
                  <a:pt x="3444104" y="-5047"/>
                  <a:pt x="3669051" y="-602"/>
                  <a:pt x="3931576" y="0"/>
                </a:cubicBezTo>
                <a:cubicBezTo>
                  <a:pt x="4194101" y="602"/>
                  <a:pt x="4253029" y="3320"/>
                  <a:pt x="4441991" y="0"/>
                </a:cubicBezTo>
                <a:cubicBezTo>
                  <a:pt x="4630954" y="-3320"/>
                  <a:pt x="4962912" y="1202"/>
                  <a:pt x="5131741" y="0"/>
                </a:cubicBezTo>
                <a:cubicBezTo>
                  <a:pt x="5300570" y="-1202"/>
                  <a:pt x="5684447" y="27366"/>
                  <a:pt x="6000826" y="0"/>
                </a:cubicBezTo>
                <a:cubicBezTo>
                  <a:pt x="6317205" y="-27366"/>
                  <a:pt x="6313766" y="-1863"/>
                  <a:pt x="6600909" y="0"/>
                </a:cubicBezTo>
                <a:cubicBezTo>
                  <a:pt x="6888052" y="1863"/>
                  <a:pt x="6871476" y="10763"/>
                  <a:pt x="7021657" y="0"/>
                </a:cubicBezTo>
                <a:cubicBezTo>
                  <a:pt x="7171838" y="-10763"/>
                  <a:pt x="7430599" y="12140"/>
                  <a:pt x="7621739" y="0"/>
                </a:cubicBezTo>
                <a:cubicBezTo>
                  <a:pt x="7812879" y="-12140"/>
                  <a:pt x="8650844" y="4325"/>
                  <a:pt x="8966752" y="0"/>
                </a:cubicBezTo>
                <a:cubicBezTo>
                  <a:pt x="8993802" y="322317"/>
                  <a:pt x="8956448" y="493564"/>
                  <a:pt x="8966752" y="646514"/>
                </a:cubicBezTo>
                <a:cubicBezTo>
                  <a:pt x="8977056" y="799464"/>
                  <a:pt x="8956427" y="1159001"/>
                  <a:pt x="8966752" y="1293028"/>
                </a:cubicBezTo>
                <a:cubicBezTo>
                  <a:pt x="8977077" y="1427055"/>
                  <a:pt x="8951751" y="1744181"/>
                  <a:pt x="8966752" y="2063342"/>
                </a:cubicBezTo>
                <a:cubicBezTo>
                  <a:pt x="8692768" y="2095129"/>
                  <a:pt x="8435604" y="2059439"/>
                  <a:pt x="8277002" y="2063342"/>
                </a:cubicBezTo>
                <a:cubicBezTo>
                  <a:pt x="8118400" y="2067246"/>
                  <a:pt x="8013987" y="2038322"/>
                  <a:pt x="7766587" y="2063342"/>
                </a:cubicBezTo>
                <a:cubicBezTo>
                  <a:pt x="7519187" y="2088362"/>
                  <a:pt x="7307469" y="2091585"/>
                  <a:pt x="7166504" y="2063342"/>
                </a:cubicBezTo>
                <a:cubicBezTo>
                  <a:pt x="7025539" y="2035099"/>
                  <a:pt x="6780794" y="2031160"/>
                  <a:pt x="6476754" y="2063342"/>
                </a:cubicBezTo>
                <a:cubicBezTo>
                  <a:pt x="6172714" y="2095525"/>
                  <a:pt x="6030328" y="2075107"/>
                  <a:pt x="5876671" y="2063342"/>
                </a:cubicBezTo>
                <a:cubicBezTo>
                  <a:pt x="5723014" y="2051577"/>
                  <a:pt x="5499035" y="2034014"/>
                  <a:pt x="5276589" y="2063342"/>
                </a:cubicBezTo>
                <a:cubicBezTo>
                  <a:pt x="5054143" y="2092670"/>
                  <a:pt x="4852865" y="2067438"/>
                  <a:pt x="4586839" y="2063342"/>
                </a:cubicBezTo>
                <a:cubicBezTo>
                  <a:pt x="4320813" y="2059247"/>
                  <a:pt x="4315821" y="2084132"/>
                  <a:pt x="4166091" y="2063342"/>
                </a:cubicBezTo>
                <a:cubicBezTo>
                  <a:pt x="4016361" y="2042552"/>
                  <a:pt x="3608430" y="2044322"/>
                  <a:pt x="3297006" y="2063342"/>
                </a:cubicBezTo>
                <a:cubicBezTo>
                  <a:pt x="2985583" y="2082362"/>
                  <a:pt x="3017344" y="2079267"/>
                  <a:pt x="2876258" y="2063342"/>
                </a:cubicBezTo>
                <a:cubicBezTo>
                  <a:pt x="2735172" y="2047417"/>
                  <a:pt x="2515669" y="2060227"/>
                  <a:pt x="2365843" y="2063342"/>
                </a:cubicBezTo>
                <a:cubicBezTo>
                  <a:pt x="2216018" y="2066457"/>
                  <a:pt x="1937328" y="2063064"/>
                  <a:pt x="1676093" y="2063342"/>
                </a:cubicBezTo>
                <a:cubicBezTo>
                  <a:pt x="1414858" y="2063621"/>
                  <a:pt x="1312782" y="2066160"/>
                  <a:pt x="1076010" y="2063342"/>
                </a:cubicBezTo>
                <a:cubicBezTo>
                  <a:pt x="839238" y="2060524"/>
                  <a:pt x="812321" y="2077430"/>
                  <a:pt x="655263" y="2063342"/>
                </a:cubicBezTo>
                <a:cubicBezTo>
                  <a:pt x="498205" y="2049254"/>
                  <a:pt x="282506" y="2090446"/>
                  <a:pt x="0" y="2063342"/>
                </a:cubicBezTo>
                <a:cubicBezTo>
                  <a:pt x="24666" y="1933577"/>
                  <a:pt x="15411" y="1700202"/>
                  <a:pt x="0" y="1437462"/>
                </a:cubicBezTo>
                <a:cubicBezTo>
                  <a:pt x="-15411" y="1174722"/>
                  <a:pt x="-10845" y="991057"/>
                  <a:pt x="0" y="708414"/>
                </a:cubicBezTo>
                <a:cubicBezTo>
                  <a:pt x="10845" y="425771"/>
                  <a:pt x="9106" y="197652"/>
                  <a:pt x="0" y="0"/>
                </a:cubicBezTo>
                <a:close/>
              </a:path>
              <a:path w="8966752" h="2063342" stroke="0" extrusionOk="0">
                <a:moveTo>
                  <a:pt x="0" y="0"/>
                </a:moveTo>
                <a:cubicBezTo>
                  <a:pt x="335078" y="-26506"/>
                  <a:pt x="520909" y="6522"/>
                  <a:pt x="689750" y="0"/>
                </a:cubicBezTo>
                <a:cubicBezTo>
                  <a:pt x="858591" y="-6522"/>
                  <a:pt x="950017" y="984"/>
                  <a:pt x="1110498" y="0"/>
                </a:cubicBezTo>
                <a:cubicBezTo>
                  <a:pt x="1270979" y="-984"/>
                  <a:pt x="1479117" y="31465"/>
                  <a:pt x="1800248" y="0"/>
                </a:cubicBezTo>
                <a:cubicBezTo>
                  <a:pt x="2121379" y="-31465"/>
                  <a:pt x="2065649" y="-6627"/>
                  <a:pt x="2220995" y="0"/>
                </a:cubicBezTo>
                <a:cubicBezTo>
                  <a:pt x="2376341" y="6627"/>
                  <a:pt x="2511289" y="2041"/>
                  <a:pt x="2731411" y="0"/>
                </a:cubicBezTo>
                <a:cubicBezTo>
                  <a:pt x="2951533" y="-2041"/>
                  <a:pt x="3008201" y="4295"/>
                  <a:pt x="3241826" y="0"/>
                </a:cubicBezTo>
                <a:cubicBezTo>
                  <a:pt x="3475451" y="-4295"/>
                  <a:pt x="3586844" y="-157"/>
                  <a:pt x="3931576" y="0"/>
                </a:cubicBezTo>
                <a:cubicBezTo>
                  <a:pt x="4276308" y="157"/>
                  <a:pt x="4370410" y="12255"/>
                  <a:pt x="4800661" y="0"/>
                </a:cubicBezTo>
                <a:cubicBezTo>
                  <a:pt x="5230913" y="-12255"/>
                  <a:pt x="5285363" y="13149"/>
                  <a:pt x="5490411" y="0"/>
                </a:cubicBezTo>
                <a:cubicBezTo>
                  <a:pt x="5695459" y="-13149"/>
                  <a:pt x="5780359" y="-14437"/>
                  <a:pt x="5911159" y="0"/>
                </a:cubicBezTo>
                <a:cubicBezTo>
                  <a:pt x="6041959" y="14437"/>
                  <a:pt x="6223856" y="-590"/>
                  <a:pt x="6511241" y="0"/>
                </a:cubicBezTo>
                <a:cubicBezTo>
                  <a:pt x="6798626" y="590"/>
                  <a:pt x="6838172" y="20986"/>
                  <a:pt x="6931989" y="0"/>
                </a:cubicBezTo>
                <a:cubicBezTo>
                  <a:pt x="7025806" y="-20986"/>
                  <a:pt x="7390214" y="-6534"/>
                  <a:pt x="7711407" y="0"/>
                </a:cubicBezTo>
                <a:cubicBezTo>
                  <a:pt x="8032600" y="6534"/>
                  <a:pt x="8059173" y="-2256"/>
                  <a:pt x="8221822" y="0"/>
                </a:cubicBezTo>
                <a:cubicBezTo>
                  <a:pt x="8384471" y="2256"/>
                  <a:pt x="8686624" y="-22717"/>
                  <a:pt x="8966752" y="0"/>
                </a:cubicBezTo>
                <a:cubicBezTo>
                  <a:pt x="8982028" y="238304"/>
                  <a:pt x="8947587" y="367760"/>
                  <a:pt x="8966752" y="625880"/>
                </a:cubicBezTo>
                <a:cubicBezTo>
                  <a:pt x="8985917" y="884000"/>
                  <a:pt x="8948756" y="1018200"/>
                  <a:pt x="8966752" y="1293028"/>
                </a:cubicBezTo>
                <a:cubicBezTo>
                  <a:pt x="8984748" y="1567856"/>
                  <a:pt x="8960166" y="1793244"/>
                  <a:pt x="8966752" y="2063342"/>
                </a:cubicBezTo>
                <a:cubicBezTo>
                  <a:pt x="8609161" y="2076170"/>
                  <a:pt x="8391640" y="2052825"/>
                  <a:pt x="8187334" y="2063342"/>
                </a:cubicBezTo>
                <a:cubicBezTo>
                  <a:pt x="7983028" y="2073859"/>
                  <a:pt x="7641599" y="2079583"/>
                  <a:pt x="7407917" y="2063342"/>
                </a:cubicBezTo>
                <a:cubicBezTo>
                  <a:pt x="7174235" y="2047101"/>
                  <a:pt x="6948864" y="2037612"/>
                  <a:pt x="6807834" y="2063342"/>
                </a:cubicBezTo>
                <a:cubicBezTo>
                  <a:pt x="6666804" y="2089072"/>
                  <a:pt x="6427481" y="2059687"/>
                  <a:pt x="6297419" y="2063342"/>
                </a:cubicBezTo>
                <a:cubicBezTo>
                  <a:pt x="6167358" y="2066997"/>
                  <a:pt x="5681890" y="2084772"/>
                  <a:pt x="5428334" y="2063342"/>
                </a:cubicBezTo>
                <a:cubicBezTo>
                  <a:pt x="5174779" y="2041912"/>
                  <a:pt x="5046382" y="2048949"/>
                  <a:pt x="4917919" y="2063342"/>
                </a:cubicBezTo>
                <a:cubicBezTo>
                  <a:pt x="4789457" y="2077735"/>
                  <a:pt x="4340235" y="2089191"/>
                  <a:pt x="4048833" y="2063342"/>
                </a:cubicBezTo>
                <a:cubicBezTo>
                  <a:pt x="3757431" y="2037493"/>
                  <a:pt x="3607515" y="2044227"/>
                  <a:pt x="3359083" y="2063342"/>
                </a:cubicBezTo>
                <a:cubicBezTo>
                  <a:pt x="3110651" y="2082458"/>
                  <a:pt x="2842374" y="2031409"/>
                  <a:pt x="2579666" y="2063342"/>
                </a:cubicBezTo>
                <a:cubicBezTo>
                  <a:pt x="2316958" y="2095275"/>
                  <a:pt x="2137976" y="2067796"/>
                  <a:pt x="1889915" y="2063342"/>
                </a:cubicBezTo>
                <a:cubicBezTo>
                  <a:pt x="1641854" y="2058888"/>
                  <a:pt x="1298201" y="2029093"/>
                  <a:pt x="1020830" y="2063342"/>
                </a:cubicBezTo>
                <a:cubicBezTo>
                  <a:pt x="743459" y="2097591"/>
                  <a:pt x="341636" y="2113358"/>
                  <a:pt x="0" y="2063342"/>
                </a:cubicBezTo>
                <a:cubicBezTo>
                  <a:pt x="-11290" y="1784113"/>
                  <a:pt x="-4404" y="1704400"/>
                  <a:pt x="0" y="1375561"/>
                </a:cubicBezTo>
                <a:cubicBezTo>
                  <a:pt x="4404" y="1046722"/>
                  <a:pt x="-5010" y="978291"/>
                  <a:pt x="0" y="646514"/>
                </a:cubicBezTo>
                <a:cubicBezTo>
                  <a:pt x="5010" y="314737"/>
                  <a:pt x="-23001" y="273469"/>
                  <a:pt x="0" y="0"/>
                </a:cubicBezTo>
                <a:close/>
              </a:path>
            </a:pathLst>
          </a:custGeom>
          <a:ln>
            <a:solidFill>
              <a:schemeClr val="tx1"/>
            </a:solidFill>
            <a:extLst>
              <a:ext uri="{C807C97D-BFC1-408E-A445-0C87EB9F89A2}">
                <ask:lineSketchStyleProps xmlns:ask="http://schemas.microsoft.com/office/drawing/2018/sketchyshapes" sd="129014906">
                  <a:prstGeom prst="rect">
                    <a:avLst/>
                  </a:prstGeom>
                  <ask:type>
                    <ask:lineSketchFreehand/>
                  </ask:type>
                </ask:lineSketchStyleProps>
              </a:ext>
            </a:extLst>
          </a:ln>
        </p:spPr>
      </p:pic>
      <p:pic>
        <p:nvPicPr>
          <p:cNvPr id="11" name="Picture 10">
            <a:extLst>
              <a:ext uri="{FF2B5EF4-FFF2-40B4-BE49-F238E27FC236}">
                <a16:creationId xmlns:a16="http://schemas.microsoft.com/office/drawing/2014/main" id="{F66DE0F6-D9AB-4E47-7935-3F85694CD81B}"/>
              </a:ext>
            </a:extLst>
          </p:cNvPr>
          <p:cNvPicPr>
            <a:picLocks noChangeAspect="1"/>
          </p:cNvPicPr>
          <p:nvPr/>
        </p:nvPicPr>
        <p:blipFill rotWithShape="1">
          <a:blip r:embed="rId3"/>
          <a:srcRect l="733" t="24747" r="31033" b="17192"/>
          <a:stretch/>
        </p:blipFill>
        <p:spPr>
          <a:xfrm>
            <a:off x="69574" y="2973467"/>
            <a:ext cx="8319052" cy="357562"/>
          </a:xfrm>
          <a:prstGeom prst="rect">
            <a:avLst/>
          </a:prstGeom>
        </p:spPr>
      </p:pic>
      <p:sp>
        <p:nvSpPr>
          <p:cNvPr id="12" name="TextBox 11">
            <a:extLst>
              <a:ext uri="{FF2B5EF4-FFF2-40B4-BE49-F238E27FC236}">
                <a16:creationId xmlns:a16="http://schemas.microsoft.com/office/drawing/2014/main" id="{A0CBF6DA-55FC-9EC6-125C-5DB013123446}"/>
              </a:ext>
            </a:extLst>
          </p:cNvPr>
          <p:cNvSpPr txBox="1"/>
          <p:nvPr/>
        </p:nvSpPr>
        <p:spPr>
          <a:xfrm>
            <a:off x="7459317" y="1543871"/>
            <a:ext cx="4628322" cy="1015663"/>
          </a:xfrm>
          <a:prstGeom prst="rect">
            <a:avLst/>
          </a:prstGeom>
          <a:solidFill>
            <a:srgbClr val="FFFF99"/>
          </a:solidFill>
        </p:spPr>
        <p:txBody>
          <a:bodyPr wrap="square" rtlCol="0">
            <a:spAutoFit/>
          </a:bodyPr>
          <a:lstStyle/>
          <a:p>
            <a:r>
              <a:rPr lang="en-US" sz="2000" b="1" dirty="0"/>
              <a:t>Active Source Address _________</a:t>
            </a:r>
          </a:p>
          <a:p>
            <a:endParaRPr lang="en-US" sz="2000" b="1" dirty="0"/>
          </a:p>
          <a:p>
            <a:r>
              <a:rPr lang="en-US" sz="2000" b="1" dirty="0"/>
              <a:t>Visible Data Mask ______________</a:t>
            </a:r>
          </a:p>
        </p:txBody>
      </p:sp>
      <p:sp>
        <p:nvSpPr>
          <p:cNvPr id="13" name="Rectangle 12">
            <a:extLst>
              <a:ext uri="{FF2B5EF4-FFF2-40B4-BE49-F238E27FC236}">
                <a16:creationId xmlns:a16="http://schemas.microsoft.com/office/drawing/2014/main" id="{9D2FDAB8-C183-CEEA-87C6-EDB1CA954245}"/>
              </a:ext>
            </a:extLst>
          </p:cNvPr>
          <p:cNvSpPr/>
          <p:nvPr/>
        </p:nvSpPr>
        <p:spPr>
          <a:xfrm>
            <a:off x="751114" y="3840480"/>
            <a:ext cx="2344783" cy="78377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D3EC9F20-3933-03AF-EE24-E522201EA43D}"/>
              </a:ext>
            </a:extLst>
          </p:cNvPr>
          <p:cNvCxnSpPr/>
          <p:nvPr/>
        </p:nvCxnSpPr>
        <p:spPr>
          <a:xfrm flipV="1">
            <a:off x="3095897" y="3331029"/>
            <a:ext cx="920932" cy="5094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35555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89890-687B-6394-DC13-9B55407809D9}"/>
              </a:ext>
            </a:extLst>
          </p:cNvPr>
          <p:cNvSpPr>
            <a:spLocks noGrp="1"/>
          </p:cNvSpPr>
          <p:nvPr>
            <p:ph type="title"/>
          </p:nvPr>
        </p:nvSpPr>
        <p:spPr/>
        <p:txBody>
          <a:bodyPr>
            <a:normAutofit/>
          </a:bodyPr>
          <a:lstStyle/>
          <a:p>
            <a:r>
              <a:rPr lang="en-US" dirty="0"/>
              <a:t>VT Commands: Keys/Buttons</a:t>
            </a:r>
          </a:p>
        </p:txBody>
      </p:sp>
      <p:graphicFrame>
        <p:nvGraphicFramePr>
          <p:cNvPr id="7" name="Table 7">
            <a:extLst>
              <a:ext uri="{FF2B5EF4-FFF2-40B4-BE49-F238E27FC236}">
                <a16:creationId xmlns:a16="http://schemas.microsoft.com/office/drawing/2014/main" id="{7734F89C-8E4C-16B9-20E2-3472E2ACCE2D}"/>
              </a:ext>
            </a:extLst>
          </p:cNvPr>
          <p:cNvGraphicFramePr>
            <a:graphicFrameLocks noGrp="1"/>
          </p:cNvGraphicFramePr>
          <p:nvPr>
            <p:ph idx="1"/>
          </p:nvPr>
        </p:nvGraphicFramePr>
        <p:xfrm>
          <a:off x="2846440" y="1295400"/>
          <a:ext cx="4937760" cy="360680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1764011457"/>
                    </a:ext>
                  </a:extLst>
                </a:gridCol>
                <a:gridCol w="1645920">
                  <a:extLst>
                    <a:ext uri="{9D8B030D-6E8A-4147-A177-3AD203B41FA5}">
                      <a16:colId xmlns:a16="http://schemas.microsoft.com/office/drawing/2014/main" val="3565485024"/>
                    </a:ext>
                  </a:extLst>
                </a:gridCol>
                <a:gridCol w="1645920">
                  <a:extLst>
                    <a:ext uri="{9D8B030D-6E8A-4147-A177-3AD203B41FA5}">
                      <a16:colId xmlns:a16="http://schemas.microsoft.com/office/drawing/2014/main" val="1964847240"/>
                    </a:ext>
                  </a:extLst>
                </a:gridCol>
              </a:tblGrid>
              <a:tr h="370840">
                <a:tc>
                  <a:txBody>
                    <a:bodyPr/>
                    <a:lstStyle/>
                    <a:p>
                      <a:pPr algn="ctr"/>
                      <a:r>
                        <a:rPr lang="en-US" dirty="0"/>
                        <a:t>Byte \ </a:t>
                      </a:r>
                      <a:r>
                        <a:rPr lang="en-US" dirty="0" err="1"/>
                        <a:t>Cmd</a:t>
                      </a:r>
                      <a:endParaRPr lang="en-US" dirty="0"/>
                    </a:p>
                  </a:txBody>
                  <a:tcPr/>
                </a:tc>
                <a:tc>
                  <a:txBody>
                    <a:bodyPr/>
                    <a:lstStyle/>
                    <a:p>
                      <a:r>
                        <a:rPr lang="en-US" dirty="0"/>
                        <a:t>Soft Key Activation</a:t>
                      </a:r>
                    </a:p>
                  </a:txBody>
                  <a:tcPr/>
                </a:tc>
                <a:tc>
                  <a:txBody>
                    <a:bodyPr/>
                    <a:lstStyle/>
                    <a:p>
                      <a:r>
                        <a:rPr lang="en-US" dirty="0"/>
                        <a:t>Button Activation</a:t>
                      </a:r>
                    </a:p>
                  </a:txBody>
                  <a:tcPr/>
                </a:tc>
                <a:extLst>
                  <a:ext uri="{0D108BD9-81ED-4DB2-BD59-A6C34878D82A}">
                    <a16:rowId xmlns:a16="http://schemas.microsoft.com/office/drawing/2014/main" val="1430265420"/>
                  </a:ext>
                </a:extLst>
              </a:tr>
              <a:tr h="370840">
                <a:tc>
                  <a:txBody>
                    <a:bodyPr/>
                    <a:lstStyle/>
                    <a:p>
                      <a:pPr algn="ctr"/>
                      <a:r>
                        <a:rPr lang="en-US" b="1" dirty="0"/>
                        <a:t>1 (VT </a:t>
                      </a:r>
                      <a:r>
                        <a:rPr lang="en-US" b="1" dirty="0" err="1"/>
                        <a:t>Func</a:t>
                      </a:r>
                      <a:r>
                        <a:rPr lang="en-US" b="1" dirty="0"/>
                        <a:t>)</a:t>
                      </a:r>
                    </a:p>
                  </a:txBody>
                  <a:tcPr/>
                </a:tc>
                <a:tc>
                  <a:txBody>
                    <a:bodyPr/>
                    <a:lstStyle/>
                    <a:p>
                      <a:pPr algn="ctr"/>
                      <a:r>
                        <a:rPr lang="en-US" b="1" dirty="0"/>
                        <a:t>0x00</a:t>
                      </a:r>
                    </a:p>
                  </a:txBody>
                  <a:tcPr/>
                </a:tc>
                <a:tc>
                  <a:txBody>
                    <a:bodyPr/>
                    <a:lstStyle/>
                    <a:p>
                      <a:pPr algn="ctr"/>
                      <a:r>
                        <a:rPr lang="en-US" b="1" dirty="0"/>
                        <a:t>0x01</a:t>
                      </a:r>
                    </a:p>
                  </a:txBody>
                  <a:tcPr/>
                </a:tc>
                <a:extLst>
                  <a:ext uri="{0D108BD9-81ED-4DB2-BD59-A6C34878D82A}">
                    <a16:rowId xmlns:a16="http://schemas.microsoft.com/office/drawing/2014/main" val="1795462352"/>
                  </a:ext>
                </a:extLst>
              </a:tr>
              <a:tr h="370840">
                <a:tc>
                  <a:txBody>
                    <a:bodyPr/>
                    <a:lstStyle/>
                    <a:p>
                      <a:pPr algn="ctr"/>
                      <a:r>
                        <a:rPr lang="en-US" dirty="0"/>
                        <a:t>2</a:t>
                      </a:r>
                    </a:p>
                  </a:txBody>
                  <a:tcPr/>
                </a:tc>
                <a:tc>
                  <a:txBody>
                    <a:bodyPr/>
                    <a:lstStyle/>
                    <a:p>
                      <a:r>
                        <a:rPr lang="en-US" dirty="0"/>
                        <a:t>Key Code</a:t>
                      </a:r>
                    </a:p>
                  </a:txBody>
                  <a:tcPr/>
                </a:tc>
                <a:tc>
                  <a:txBody>
                    <a:bodyPr/>
                    <a:lstStyle/>
                    <a:p>
                      <a:r>
                        <a:rPr lang="en-US" dirty="0"/>
                        <a:t>Key Code</a:t>
                      </a:r>
                    </a:p>
                  </a:txBody>
                  <a:tcPr/>
                </a:tc>
                <a:extLst>
                  <a:ext uri="{0D108BD9-81ED-4DB2-BD59-A6C34878D82A}">
                    <a16:rowId xmlns:a16="http://schemas.microsoft.com/office/drawing/2014/main" val="2108651228"/>
                  </a:ext>
                </a:extLst>
              </a:tr>
              <a:tr h="370840">
                <a:tc>
                  <a:txBody>
                    <a:bodyPr/>
                    <a:lstStyle/>
                    <a:p>
                      <a:pPr algn="ctr"/>
                      <a:r>
                        <a:rPr lang="en-US" dirty="0"/>
                        <a:t>3</a:t>
                      </a:r>
                    </a:p>
                  </a:txBody>
                  <a:tcPr/>
                </a:tc>
                <a:tc rowSpan="2">
                  <a:txBody>
                    <a:bodyPr/>
                    <a:lstStyle/>
                    <a:p>
                      <a:r>
                        <a:rPr lang="en-US" dirty="0"/>
                        <a:t>Object ID of this Key</a:t>
                      </a:r>
                    </a:p>
                  </a:txBody>
                  <a:tcPr/>
                </a:tc>
                <a:tc rowSpan="2">
                  <a:txBody>
                    <a:bodyPr/>
                    <a:lstStyle/>
                    <a:p>
                      <a:r>
                        <a:rPr lang="en-US" dirty="0"/>
                        <a:t>Object ID of this Button</a:t>
                      </a:r>
                    </a:p>
                  </a:txBody>
                  <a:tcPr/>
                </a:tc>
                <a:extLst>
                  <a:ext uri="{0D108BD9-81ED-4DB2-BD59-A6C34878D82A}">
                    <a16:rowId xmlns:a16="http://schemas.microsoft.com/office/drawing/2014/main" val="2789183441"/>
                  </a:ext>
                </a:extLst>
              </a:tr>
              <a:tr h="370840">
                <a:tc>
                  <a:txBody>
                    <a:bodyPr/>
                    <a:lstStyle/>
                    <a:p>
                      <a:pPr algn="ctr"/>
                      <a:r>
                        <a:rPr lang="en-US" dirty="0"/>
                        <a:t>4</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687693922"/>
                  </a:ext>
                </a:extLst>
              </a:tr>
              <a:tr h="370840">
                <a:tc>
                  <a:txBody>
                    <a:bodyPr/>
                    <a:lstStyle/>
                    <a:p>
                      <a:pPr algn="ctr"/>
                      <a:r>
                        <a:rPr lang="en-US" dirty="0"/>
                        <a:t>5</a:t>
                      </a:r>
                    </a:p>
                  </a:txBody>
                  <a:tcPr/>
                </a:tc>
                <a:tc rowSpan="2">
                  <a:txBody>
                    <a:bodyPr/>
                    <a:lstStyle/>
                    <a:p>
                      <a:r>
                        <a:rPr lang="en-US" dirty="0"/>
                        <a:t>Parent Obj ID</a:t>
                      </a:r>
                    </a:p>
                  </a:txBody>
                  <a:tcPr/>
                </a:tc>
                <a:tc rowSpan="2">
                  <a:txBody>
                    <a:bodyPr/>
                    <a:lstStyle/>
                    <a:p>
                      <a:r>
                        <a:rPr lang="en-US" dirty="0"/>
                        <a:t>Parent Obj ID</a:t>
                      </a:r>
                    </a:p>
                  </a:txBody>
                  <a:tcPr/>
                </a:tc>
                <a:extLst>
                  <a:ext uri="{0D108BD9-81ED-4DB2-BD59-A6C34878D82A}">
                    <a16:rowId xmlns:a16="http://schemas.microsoft.com/office/drawing/2014/main" val="3877263352"/>
                  </a:ext>
                </a:extLst>
              </a:tr>
              <a:tr h="370840">
                <a:tc>
                  <a:txBody>
                    <a:bodyPr/>
                    <a:lstStyle/>
                    <a:p>
                      <a:pPr algn="ctr"/>
                      <a:r>
                        <a:rPr lang="en-US" dirty="0"/>
                        <a:t>6</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38351968"/>
                  </a:ext>
                </a:extLst>
              </a:tr>
              <a:tr h="370840">
                <a:tc>
                  <a:txBody>
                    <a:bodyPr/>
                    <a:lstStyle/>
                    <a:p>
                      <a:pPr algn="ctr"/>
                      <a:r>
                        <a:rPr lang="en-US" dirty="0"/>
                        <a:t>7</a:t>
                      </a:r>
                    </a:p>
                  </a:txBody>
                  <a:tcPr/>
                </a:tc>
                <a:tc>
                  <a:txBody>
                    <a:bodyPr/>
                    <a:lstStyle/>
                    <a:p>
                      <a:r>
                        <a:rPr lang="en-US" dirty="0"/>
                        <a:t>Key Number</a:t>
                      </a:r>
                    </a:p>
                  </a:txBody>
                  <a:tcPr/>
                </a:tc>
                <a:tc>
                  <a:txBody>
                    <a:bodyPr/>
                    <a:lstStyle/>
                    <a:p>
                      <a:r>
                        <a:rPr lang="en-US" dirty="0"/>
                        <a:t>Key Number</a:t>
                      </a:r>
                    </a:p>
                  </a:txBody>
                  <a:tcPr/>
                </a:tc>
                <a:extLst>
                  <a:ext uri="{0D108BD9-81ED-4DB2-BD59-A6C34878D82A}">
                    <a16:rowId xmlns:a16="http://schemas.microsoft.com/office/drawing/2014/main" val="1981590428"/>
                  </a:ext>
                </a:extLst>
              </a:tr>
              <a:tr h="370840">
                <a:tc>
                  <a:txBody>
                    <a:bodyPr/>
                    <a:lstStyle/>
                    <a:p>
                      <a:pPr algn="ctr"/>
                      <a:r>
                        <a:rPr lang="en-US" dirty="0"/>
                        <a:t>8</a:t>
                      </a:r>
                    </a:p>
                  </a:txBody>
                  <a:tcPr/>
                </a:tc>
                <a:tc>
                  <a:txBody>
                    <a:bodyPr/>
                    <a:lstStyle/>
                    <a:p>
                      <a:r>
                        <a:rPr lang="en-US" dirty="0"/>
                        <a:t>0xFF</a:t>
                      </a:r>
                    </a:p>
                  </a:txBody>
                  <a:tcPr/>
                </a:tc>
                <a:tc>
                  <a:txBody>
                    <a:bodyPr/>
                    <a:lstStyle/>
                    <a:p>
                      <a:r>
                        <a:rPr lang="en-US" dirty="0"/>
                        <a:t>0xFF</a:t>
                      </a:r>
                    </a:p>
                  </a:txBody>
                  <a:tcPr/>
                </a:tc>
                <a:extLst>
                  <a:ext uri="{0D108BD9-81ED-4DB2-BD59-A6C34878D82A}">
                    <a16:rowId xmlns:a16="http://schemas.microsoft.com/office/drawing/2014/main" val="3494855239"/>
                  </a:ext>
                </a:extLst>
              </a:tr>
            </a:tbl>
          </a:graphicData>
        </a:graphic>
      </p:graphicFrame>
      <p:sp>
        <p:nvSpPr>
          <p:cNvPr id="3" name="Date Placeholder 2">
            <a:extLst>
              <a:ext uri="{FF2B5EF4-FFF2-40B4-BE49-F238E27FC236}">
                <a16:creationId xmlns:a16="http://schemas.microsoft.com/office/drawing/2014/main" id="{F38F4A2A-4DC7-8D88-EBAD-D856B55A3104}"/>
              </a:ext>
            </a:extLst>
          </p:cNvPr>
          <p:cNvSpPr>
            <a:spLocks noGrp="1"/>
          </p:cNvSpPr>
          <p:nvPr>
            <p:ph type="dt" sz="half" idx="10"/>
          </p:nvPr>
        </p:nvSpPr>
        <p:spPr/>
        <p:txBody>
          <a:bodyPr/>
          <a:lstStyle/>
          <a:p>
            <a:r>
              <a:rPr lang="en-US"/>
              <a:t>11 June 2024</a:t>
            </a:r>
            <a:endParaRPr lang="en-US" dirty="0"/>
          </a:p>
        </p:txBody>
      </p:sp>
      <p:sp>
        <p:nvSpPr>
          <p:cNvPr id="4" name="Footer Placeholder 3">
            <a:extLst>
              <a:ext uri="{FF2B5EF4-FFF2-40B4-BE49-F238E27FC236}">
                <a16:creationId xmlns:a16="http://schemas.microsoft.com/office/drawing/2014/main" id="{B2091BFB-ADBC-9374-2EFA-37F794F36130}"/>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74B27EAD-832C-88CE-9031-C9739B4D00EC}"/>
              </a:ext>
            </a:extLst>
          </p:cNvPr>
          <p:cNvSpPr>
            <a:spLocks noGrp="1"/>
          </p:cNvSpPr>
          <p:nvPr>
            <p:ph type="sldNum" sz="quarter" idx="12"/>
          </p:nvPr>
        </p:nvSpPr>
        <p:spPr/>
        <p:txBody>
          <a:bodyPr/>
          <a:lstStyle/>
          <a:p>
            <a:fld id="{64172E89-3AA5-4EE2-AD4D-DBFDF2AD9D02}" type="slidenum">
              <a:rPr lang="en-US" smtClean="0"/>
              <a:pPr/>
              <a:t>55</a:t>
            </a:fld>
            <a:endParaRPr lang="en-US"/>
          </a:p>
        </p:txBody>
      </p:sp>
      <p:sp>
        <p:nvSpPr>
          <p:cNvPr id="8" name="TextBox 7">
            <a:extLst>
              <a:ext uri="{FF2B5EF4-FFF2-40B4-BE49-F238E27FC236}">
                <a16:creationId xmlns:a16="http://schemas.microsoft.com/office/drawing/2014/main" id="{63699DE8-3F9A-22BC-1A88-3B2073412A60}"/>
              </a:ext>
            </a:extLst>
          </p:cNvPr>
          <p:cNvSpPr txBox="1"/>
          <p:nvPr/>
        </p:nvSpPr>
        <p:spPr>
          <a:xfrm>
            <a:off x="2846440" y="5284519"/>
            <a:ext cx="3022270" cy="923330"/>
          </a:xfrm>
          <a:prstGeom prst="rect">
            <a:avLst/>
          </a:prstGeom>
          <a:noFill/>
        </p:spPr>
        <p:txBody>
          <a:bodyPr wrap="square" rtlCol="0">
            <a:spAutoFit/>
          </a:bodyPr>
          <a:lstStyle/>
          <a:p>
            <a:r>
              <a:rPr lang="en-US" b="1" dirty="0"/>
              <a:t>Key Code</a:t>
            </a:r>
          </a:p>
          <a:p>
            <a:r>
              <a:rPr lang="en-US" dirty="0"/>
              <a:t>0 = Released, 1 = Pressed, 2 = Held, 3 = abort</a:t>
            </a:r>
          </a:p>
        </p:txBody>
      </p:sp>
      <p:sp>
        <p:nvSpPr>
          <p:cNvPr id="10" name="TextBox 9">
            <a:extLst>
              <a:ext uri="{FF2B5EF4-FFF2-40B4-BE49-F238E27FC236}">
                <a16:creationId xmlns:a16="http://schemas.microsoft.com/office/drawing/2014/main" id="{3CF4D0A3-E597-3432-D2C3-2840980C3A75}"/>
              </a:ext>
            </a:extLst>
          </p:cNvPr>
          <p:cNvSpPr txBox="1"/>
          <p:nvPr/>
        </p:nvSpPr>
        <p:spPr>
          <a:xfrm>
            <a:off x="5920171" y="5284519"/>
            <a:ext cx="2014847" cy="923330"/>
          </a:xfrm>
          <a:prstGeom prst="rect">
            <a:avLst/>
          </a:prstGeom>
          <a:noFill/>
        </p:spPr>
        <p:txBody>
          <a:bodyPr wrap="square" rtlCol="0">
            <a:spAutoFit/>
          </a:bodyPr>
          <a:lstStyle/>
          <a:p>
            <a:r>
              <a:rPr lang="en-US" b="1" dirty="0"/>
              <a:t>Key Number</a:t>
            </a:r>
          </a:p>
          <a:p>
            <a:r>
              <a:rPr lang="en-US" dirty="0"/>
              <a:t>User definable num 0 - FF</a:t>
            </a:r>
          </a:p>
        </p:txBody>
      </p:sp>
      <p:pic>
        <p:nvPicPr>
          <p:cNvPr id="12" name="Picture 11">
            <a:extLst>
              <a:ext uri="{FF2B5EF4-FFF2-40B4-BE49-F238E27FC236}">
                <a16:creationId xmlns:a16="http://schemas.microsoft.com/office/drawing/2014/main" id="{E13EC606-8E2F-AD85-5887-3C4797619B54}"/>
              </a:ext>
            </a:extLst>
          </p:cNvPr>
          <p:cNvPicPr>
            <a:picLocks noChangeAspect="1"/>
          </p:cNvPicPr>
          <p:nvPr/>
        </p:nvPicPr>
        <p:blipFill>
          <a:blip r:embed="rId2"/>
          <a:stretch>
            <a:fillRect/>
          </a:stretch>
        </p:blipFill>
        <p:spPr>
          <a:xfrm>
            <a:off x="2621872" y="1306422"/>
            <a:ext cx="6948257" cy="4957336"/>
          </a:xfrm>
          <a:prstGeom prst="rect">
            <a:avLst/>
          </a:prstGeom>
        </p:spPr>
      </p:pic>
      <p:sp>
        <p:nvSpPr>
          <p:cNvPr id="13" name="Speech Bubble: Rectangle 12">
            <a:extLst>
              <a:ext uri="{FF2B5EF4-FFF2-40B4-BE49-F238E27FC236}">
                <a16:creationId xmlns:a16="http://schemas.microsoft.com/office/drawing/2014/main" id="{CE33C677-E5E1-CFAE-382D-399B9236987F}"/>
              </a:ext>
            </a:extLst>
          </p:cNvPr>
          <p:cNvSpPr/>
          <p:nvPr/>
        </p:nvSpPr>
        <p:spPr>
          <a:xfrm>
            <a:off x="5553125" y="1315948"/>
            <a:ext cx="2381892" cy="341402"/>
          </a:xfrm>
          <a:prstGeom prst="wedgeRectCallout">
            <a:avLst>
              <a:gd name="adj1" fmla="val -35930"/>
              <a:gd name="adj2" fmla="val 718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r>
              <a:rPr lang="en-US" baseline="-25000" dirty="0"/>
              <a:t>10</a:t>
            </a:r>
            <a:r>
              <a:rPr lang="en-US" dirty="0"/>
              <a:t> Button Activation</a:t>
            </a:r>
            <a:endParaRPr lang="en-US" baseline="-25000" dirty="0"/>
          </a:p>
        </p:txBody>
      </p:sp>
    </p:spTree>
    <p:extLst>
      <p:ext uri="{BB962C8B-B14F-4D97-AF65-F5344CB8AC3E}">
        <p14:creationId xmlns:p14="http://schemas.microsoft.com/office/powerpoint/2010/main" val="172125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FEC0DBE-AF9E-BB3D-6653-BC88BAE89996}"/>
              </a:ext>
            </a:extLst>
          </p:cNvPr>
          <p:cNvSpPr>
            <a:spLocks noGrp="1"/>
          </p:cNvSpPr>
          <p:nvPr>
            <p:ph type="title"/>
          </p:nvPr>
        </p:nvSpPr>
        <p:spPr/>
        <p:txBody>
          <a:bodyPr/>
          <a:lstStyle/>
          <a:p>
            <a:r>
              <a:rPr lang="en-US" dirty="0"/>
              <a:t>VT Commands: Keys/Buttons</a:t>
            </a:r>
          </a:p>
        </p:txBody>
      </p:sp>
      <p:sp>
        <p:nvSpPr>
          <p:cNvPr id="4" name="Date Placeholder 3">
            <a:extLst>
              <a:ext uri="{FF2B5EF4-FFF2-40B4-BE49-F238E27FC236}">
                <a16:creationId xmlns:a16="http://schemas.microsoft.com/office/drawing/2014/main" id="{3B444833-BBED-9BFD-3954-17BC2DF4DFAE}"/>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58034F53-3927-1891-E3AD-1DEE5241C5D3}"/>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1E9F0CF1-5091-6C79-4532-9C33F72FE983}"/>
              </a:ext>
            </a:extLst>
          </p:cNvPr>
          <p:cNvSpPr>
            <a:spLocks noGrp="1"/>
          </p:cNvSpPr>
          <p:nvPr>
            <p:ph type="sldNum" sz="quarter" idx="12"/>
          </p:nvPr>
        </p:nvSpPr>
        <p:spPr/>
        <p:txBody>
          <a:bodyPr/>
          <a:lstStyle/>
          <a:p>
            <a:fld id="{FBA0E4BF-34C5-4DA2-8DA3-67D2121B5C85}" type="slidenum">
              <a:rPr lang="en-US" smtClean="0"/>
              <a:pPr/>
              <a:t>56</a:t>
            </a:fld>
            <a:endParaRPr lang="en-US"/>
          </a:p>
        </p:txBody>
      </p:sp>
      <p:cxnSp>
        <p:nvCxnSpPr>
          <p:cNvPr id="9" name="Straight Arrow Connector 8">
            <a:extLst>
              <a:ext uri="{FF2B5EF4-FFF2-40B4-BE49-F238E27FC236}">
                <a16:creationId xmlns:a16="http://schemas.microsoft.com/office/drawing/2014/main" id="{DE0F627B-F6B6-2B23-D494-0F943BEB8F09}"/>
              </a:ext>
            </a:extLst>
          </p:cNvPr>
          <p:cNvCxnSpPr/>
          <p:nvPr/>
        </p:nvCxnSpPr>
        <p:spPr>
          <a:xfrm>
            <a:off x="1907277" y="2618512"/>
            <a:ext cx="561109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AFE7365-3393-3D8D-EB08-25B4D081210A}"/>
              </a:ext>
            </a:extLst>
          </p:cNvPr>
          <p:cNvCxnSpPr/>
          <p:nvPr/>
        </p:nvCxnSpPr>
        <p:spPr>
          <a:xfrm>
            <a:off x="1907277" y="4707084"/>
            <a:ext cx="561109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DF3E0A7-A2F5-DB5C-CA6B-09BD44F1D3E3}"/>
              </a:ext>
            </a:extLst>
          </p:cNvPr>
          <p:cNvSpPr txBox="1"/>
          <p:nvPr/>
        </p:nvSpPr>
        <p:spPr>
          <a:xfrm>
            <a:off x="1980013" y="2140530"/>
            <a:ext cx="5382491" cy="369332"/>
          </a:xfrm>
          <a:prstGeom prst="rect">
            <a:avLst/>
          </a:prstGeom>
          <a:noFill/>
        </p:spPr>
        <p:txBody>
          <a:bodyPr wrap="square" rtlCol="0">
            <a:spAutoFit/>
          </a:bodyPr>
          <a:lstStyle/>
          <a:p>
            <a:r>
              <a:rPr lang="en-US" dirty="0">
                <a:solidFill>
                  <a:srgbClr val="FF0000"/>
                </a:solidFill>
              </a:rPr>
              <a:t>1C</a:t>
            </a:r>
            <a:r>
              <a:rPr lang="en-US" dirty="0">
                <a:solidFill>
                  <a:srgbClr val="00B050"/>
                </a:solidFill>
              </a:rPr>
              <a:t>E6</a:t>
            </a:r>
            <a:r>
              <a:rPr lang="en-US" dirty="0"/>
              <a:t>8026 : </a:t>
            </a:r>
            <a:r>
              <a:rPr lang="en-US" dirty="0">
                <a:solidFill>
                  <a:srgbClr val="FF9966"/>
                </a:solidFill>
              </a:rPr>
              <a:t>00</a:t>
            </a:r>
            <a:r>
              <a:rPr lang="en-US" dirty="0"/>
              <a:t> 40 02 E8 03 </a:t>
            </a:r>
            <a:r>
              <a:rPr lang="en-US" dirty="0">
                <a:solidFill>
                  <a:srgbClr val="00B0F0"/>
                </a:solidFill>
              </a:rPr>
              <a:t>01</a:t>
            </a:r>
            <a:r>
              <a:rPr lang="en-US" dirty="0"/>
              <a:t> FF </a:t>
            </a:r>
            <a:r>
              <a:rPr lang="en-US" dirty="0" err="1"/>
              <a:t>FF</a:t>
            </a:r>
            <a:endParaRPr lang="en-US" dirty="0"/>
          </a:p>
        </p:txBody>
      </p:sp>
      <p:sp>
        <p:nvSpPr>
          <p:cNvPr id="12" name="TextBox 11">
            <a:extLst>
              <a:ext uri="{FF2B5EF4-FFF2-40B4-BE49-F238E27FC236}">
                <a16:creationId xmlns:a16="http://schemas.microsoft.com/office/drawing/2014/main" id="{4EC9E5B8-7FD7-9DB2-8C6E-03550B707918}"/>
              </a:ext>
            </a:extLst>
          </p:cNvPr>
          <p:cNvSpPr txBox="1"/>
          <p:nvPr/>
        </p:nvSpPr>
        <p:spPr>
          <a:xfrm>
            <a:off x="1980013" y="2753594"/>
            <a:ext cx="5382491" cy="646331"/>
          </a:xfrm>
          <a:prstGeom prst="rect">
            <a:avLst/>
          </a:prstGeom>
          <a:noFill/>
        </p:spPr>
        <p:txBody>
          <a:bodyPr wrap="square" rtlCol="0">
            <a:spAutoFit/>
          </a:bodyPr>
          <a:lstStyle/>
          <a:p>
            <a:r>
              <a:rPr lang="en-US" dirty="0">
                <a:solidFill>
                  <a:srgbClr val="FF0000"/>
                </a:solidFill>
              </a:rPr>
              <a:t>Priority 6</a:t>
            </a:r>
            <a:r>
              <a:rPr lang="en-US" dirty="0"/>
              <a:t>, to address 80 from 26</a:t>
            </a:r>
          </a:p>
          <a:p>
            <a:r>
              <a:rPr lang="en-US" dirty="0">
                <a:solidFill>
                  <a:srgbClr val="FF9966"/>
                </a:solidFill>
              </a:rPr>
              <a:t>Soft Key</a:t>
            </a:r>
            <a:r>
              <a:rPr lang="en-US" dirty="0"/>
              <a:t>, 0x0240, on Data Mask 0x03E8, </a:t>
            </a:r>
            <a:r>
              <a:rPr lang="en-US" dirty="0">
                <a:solidFill>
                  <a:srgbClr val="00B0F0"/>
                </a:solidFill>
              </a:rPr>
              <a:t>Press</a:t>
            </a:r>
          </a:p>
        </p:txBody>
      </p:sp>
      <p:sp>
        <p:nvSpPr>
          <p:cNvPr id="13" name="TextBox 12">
            <a:extLst>
              <a:ext uri="{FF2B5EF4-FFF2-40B4-BE49-F238E27FC236}">
                <a16:creationId xmlns:a16="http://schemas.microsoft.com/office/drawing/2014/main" id="{ED65191E-9E4E-4908-ADF3-1B834131F721}"/>
              </a:ext>
            </a:extLst>
          </p:cNvPr>
          <p:cNvSpPr txBox="1"/>
          <p:nvPr/>
        </p:nvSpPr>
        <p:spPr>
          <a:xfrm>
            <a:off x="1980013" y="4188177"/>
            <a:ext cx="5382491" cy="369332"/>
          </a:xfrm>
          <a:prstGeom prst="rect">
            <a:avLst/>
          </a:prstGeom>
          <a:noFill/>
        </p:spPr>
        <p:txBody>
          <a:bodyPr wrap="square" rtlCol="0">
            <a:spAutoFit/>
          </a:bodyPr>
          <a:lstStyle/>
          <a:p>
            <a:r>
              <a:rPr lang="en-US" dirty="0"/>
              <a:t>1C</a:t>
            </a:r>
            <a:r>
              <a:rPr lang="en-US" dirty="0">
                <a:solidFill>
                  <a:srgbClr val="00B050"/>
                </a:solidFill>
              </a:rPr>
              <a:t>E6</a:t>
            </a:r>
            <a:r>
              <a:rPr lang="en-US" dirty="0"/>
              <a:t>8026 : 00 40 02 E8 03 </a:t>
            </a:r>
            <a:r>
              <a:rPr lang="en-US" dirty="0">
                <a:solidFill>
                  <a:srgbClr val="FF0000"/>
                </a:solidFill>
              </a:rPr>
              <a:t>00</a:t>
            </a:r>
            <a:r>
              <a:rPr lang="en-US" dirty="0"/>
              <a:t> FF </a:t>
            </a:r>
            <a:r>
              <a:rPr lang="en-US" dirty="0" err="1"/>
              <a:t>FF</a:t>
            </a:r>
            <a:endParaRPr lang="en-US" dirty="0"/>
          </a:p>
        </p:txBody>
      </p:sp>
      <p:sp>
        <p:nvSpPr>
          <p:cNvPr id="14" name="TextBox 13">
            <a:extLst>
              <a:ext uri="{FF2B5EF4-FFF2-40B4-BE49-F238E27FC236}">
                <a16:creationId xmlns:a16="http://schemas.microsoft.com/office/drawing/2014/main" id="{06CC2F18-84E5-0DB2-AE8D-4CB49C12520B}"/>
              </a:ext>
            </a:extLst>
          </p:cNvPr>
          <p:cNvSpPr txBox="1"/>
          <p:nvPr/>
        </p:nvSpPr>
        <p:spPr>
          <a:xfrm>
            <a:off x="1980013" y="4916317"/>
            <a:ext cx="5382491" cy="646331"/>
          </a:xfrm>
          <a:prstGeom prst="rect">
            <a:avLst/>
          </a:prstGeom>
          <a:noFill/>
        </p:spPr>
        <p:txBody>
          <a:bodyPr wrap="square" rtlCol="0">
            <a:spAutoFit/>
          </a:bodyPr>
          <a:lstStyle/>
          <a:p>
            <a:r>
              <a:rPr lang="en-US" dirty="0"/>
              <a:t>Priority 6, to address 80 from 26</a:t>
            </a:r>
          </a:p>
          <a:p>
            <a:r>
              <a:rPr lang="en-US" dirty="0"/>
              <a:t>Soft Key, 0x0240, on Data Mask 0x03E8, </a:t>
            </a:r>
            <a:r>
              <a:rPr lang="en-US" dirty="0">
                <a:solidFill>
                  <a:srgbClr val="FF0000"/>
                </a:solidFill>
              </a:rPr>
              <a:t>Release</a:t>
            </a:r>
          </a:p>
        </p:txBody>
      </p:sp>
      <p:sp>
        <p:nvSpPr>
          <p:cNvPr id="15" name="TextBox 14">
            <a:extLst>
              <a:ext uri="{FF2B5EF4-FFF2-40B4-BE49-F238E27FC236}">
                <a16:creationId xmlns:a16="http://schemas.microsoft.com/office/drawing/2014/main" id="{B2A0B559-0E6C-76EB-BF45-00478A492037}"/>
              </a:ext>
            </a:extLst>
          </p:cNvPr>
          <p:cNvSpPr txBox="1"/>
          <p:nvPr/>
        </p:nvSpPr>
        <p:spPr>
          <a:xfrm>
            <a:off x="1668288" y="1693718"/>
            <a:ext cx="479618" cy="369332"/>
          </a:xfrm>
          <a:prstGeom prst="rect">
            <a:avLst/>
          </a:prstGeom>
          <a:noFill/>
          <a:ln w="38100">
            <a:solidFill>
              <a:schemeClr val="tx1"/>
            </a:solidFill>
          </a:ln>
        </p:spPr>
        <p:txBody>
          <a:bodyPr wrap="none" rtlCol="0">
            <a:spAutoFit/>
          </a:bodyPr>
          <a:lstStyle/>
          <a:p>
            <a:r>
              <a:rPr lang="en-US" dirty="0"/>
              <a:t>VT</a:t>
            </a:r>
          </a:p>
        </p:txBody>
      </p:sp>
      <p:sp>
        <p:nvSpPr>
          <p:cNvPr id="16" name="TextBox 15">
            <a:extLst>
              <a:ext uri="{FF2B5EF4-FFF2-40B4-BE49-F238E27FC236}">
                <a16:creationId xmlns:a16="http://schemas.microsoft.com/office/drawing/2014/main" id="{8E8EAB2E-21AA-9E63-77FA-C1C5254DD54B}"/>
              </a:ext>
            </a:extLst>
          </p:cNvPr>
          <p:cNvSpPr txBox="1"/>
          <p:nvPr/>
        </p:nvSpPr>
        <p:spPr>
          <a:xfrm>
            <a:off x="7165074" y="1693718"/>
            <a:ext cx="671979" cy="369332"/>
          </a:xfrm>
          <a:prstGeom prst="rect">
            <a:avLst/>
          </a:prstGeom>
          <a:noFill/>
          <a:ln w="38100">
            <a:solidFill>
              <a:schemeClr val="tx1"/>
            </a:solidFill>
          </a:ln>
        </p:spPr>
        <p:txBody>
          <a:bodyPr wrap="none" rtlCol="0">
            <a:spAutoFit/>
          </a:bodyPr>
          <a:lstStyle/>
          <a:p>
            <a:r>
              <a:rPr lang="en-US" dirty="0"/>
              <a:t>ECU</a:t>
            </a:r>
          </a:p>
        </p:txBody>
      </p:sp>
      <p:cxnSp>
        <p:nvCxnSpPr>
          <p:cNvPr id="18" name="Straight Connector 17">
            <a:extLst>
              <a:ext uri="{FF2B5EF4-FFF2-40B4-BE49-F238E27FC236}">
                <a16:creationId xmlns:a16="http://schemas.microsoft.com/office/drawing/2014/main" id="{4C5F40D8-7B24-48CD-18FA-BAFA20BCCDB5}"/>
              </a:ext>
            </a:extLst>
          </p:cNvPr>
          <p:cNvCxnSpPr>
            <a:stCxn id="15" idx="2"/>
          </p:cNvCxnSpPr>
          <p:nvPr/>
        </p:nvCxnSpPr>
        <p:spPr>
          <a:xfrm>
            <a:off x="1908097" y="2063051"/>
            <a:ext cx="0" cy="34995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A9D045A-BC2F-0EAB-796E-308231498E3E}"/>
              </a:ext>
            </a:extLst>
          </p:cNvPr>
          <p:cNvCxnSpPr>
            <a:cxnSpLocks/>
            <a:stCxn id="16" idx="2"/>
          </p:cNvCxnSpPr>
          <p:nvPr/>
        </p:nvCxnSpPr>
        <p:spPr>
          <a:xfrm>
            <a:off x="7501063" y="2063051"/>
            <a:ext cx="11208" cy="3499597"/>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0F0ABC3-5923-42A7-FC24-09C608BE80BF}"/>
              </a:ext>
            </a:extLst>
          </p:cNvPr>
          <p:cNvSpPr txBox="1"/>
          <p:nvPr/>
        </p:nvSpPr>
        <p:spPr>
          <a:xfrm>
            <a:off x="275904" y="4173048"/>
            <a:ext cx="1524037" cy="369332"/>
          </a:xfrm>
          <a:prstGeom prst="rect">
            <a:avLst/>
          </a:prstGeom>
          <a:noFill/>
        </p:spPr>
        <p:txBody>
          <a:bodyPr wrap="square" rtlCol="0">
            <a:spAutoFit/>
          </a:bodyPr>
          <a:lstStyle/>
          <a:p>
            <a:r>
              <a:rPr lang="en-US" dirty="0">
                <a:solidFill>
                  <a:srgbClr val="00B050"/>
                </a:solidFill>
              </a:rPr>
              <a:t>VT to ECU</a:t>
            </a:r>
          </a:p>
        </p:txBody>
      </p:sp>
      <p:sp>
        <p:nvSpPr>
          <p:cNvPr id="22" name="TextBox 21">
            <a:extLst>
              <a:ext uri="{FF2B5EF4-FFF2-40B4-BE49-F238E27FC236}">
                <a16:creationId xmlns:a16="http://schemas.microsoft.com/office/drawing/2014/main" id="{5C51CC5D-B20C-92C2-BAC2-34B8FB9D3534}"/>
              </a:ext>
            </a:extLst>
          </p:cNvPr>
          <p:cNvSpPr txBox="1"/>
          <p:nvPr/>
        </p:nvSpPr>
        <p:spPr>
          <a:xfrm>
            <a:off x="275904" y="2176899"/>
            <a:ext cx="1524037" cy="369332"/>
          </a:xfrm>
          <a:prstGeom prst="rect">
            <a:avLst/>
          </a:prstGeom>
          <a:noFill/>
        </p:spPr>
        <p:txBody>
          <a:bodyPr wrap="square" rtlCol="0">
            <a:spAutoFit/>
          </a:bodyPr>
          <a:lstStyle/>
          <a:p>
            <a:r>
              <a:rPr lang="en-US" dirty="0">
                <a:solidFill>
                  <a:srgbClr val="00B050"/>
                </a:solidFill>
              </a:rPr>
              <a:t>VT to ECU</a:t>
            </a:r>
          </a:p>
        </p:txBody>
      </p:sp>
      <p:sp>
        <p:nvSpPr>
          <p:cNvPr id="2" name="Rectangle: Rounded Corners 1">
            <a:extLst>
              <a:ext uri="{FF2B5EF4-FFF2-40B4-BE49-F238E27FC236}">
                <a16:creationId xmlns:a16="http://schemas.microsoft.com/office/drawing/2014/main" id="{0A1F5459-4720-30A2-3CFA-193D1372010D}"/>
              </a:ext>
            </a:extLst>
          </p:cNvPr>
          <p:cNvSpPr/>
          <p:nvPr/>
        </p:nvSpPr>
        <p:spPr>
          <a:xfrm>
            <a:off x="6222775" y="2989780"/>
            <a:ext cx="1089058" cy="439220"/>
          </a:xfrm>
          <a:custGeom>
            <a:avLst/>
            <a:gdLst>
              <a:gd name="connsiteX0" fmla="*/ 0 w 1089058"/>
              <a:gd name="connsiteY0" fmla="*/ 73205 h 439220"/>
              <a:gd name="connsiteX1" fmla="*/ 73205 w 1089058"/>
              <a:gd name="connsiteY1" fmla="*/ 0 h 439220"/>
              <a:gd name="connsiteX2" fmla="*/ 535103 w 1089058"/>
              <a:gd name="connsiteY2" fmla="*/ 0 h 439220"/>
              <a:gd name="connsiteX3" fmla="*/ 1015853 w 1089058"/>
              <a:gd name="connsiteY3" fmla="*/ 0 h 439220"/>
              <a:gd name="connsiteX4" fmla="*/ 1089058 w 1089058"/>
              <a:gd name="connsiteY4" fmla="*/ 73205 h 439220"/>
              <a:gd name="connsiteX5" fmla="*/ 1089058 w 1089058"/>
              <a:gd name="connsiteY5" fmla="*/ 366015 h 439220"/>
              <a:gd name="connsiteX6" fmla="*/ 1015853 w 1089058"/>
              <a:gd name="connsiteY6" fmla="*/ 439220 h 439220"/>
              <a:gd name="connsiteX7" fmla="*/ 535103 w 1089058"/>
              <a:gd name="connsiteY7" fmla="*/ 439220 h 439220"/>
              <a:gd name="connsiteX8" fmla="*/ 73205 w 1089058"/>
              <a:gd name="connsiteY8" fmla="*/ 439220 h 439220"/>
              <a:gd name="connsiteX9" fmla="*/ 0 w 1089058"/>
              <a:gd name="connsiteY9" fmla="*/ 366015 h 439220"/>
              <a:gd name="connsiteX10" fmla="*/ 0 w 1089058"/>
              <a:gd name="connsiteY10" fmla="*/ 73205 h 43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058" h="439220" extrusionOk="0">
                <a:moveTo>
                  <a:pt x="0" y="73205"/>
                </a:moveTo>
                <a:cubicBezTo>
                  <a:pt x="4264" y="34792"/>
                  <a:pt x="31929" y="-2147"/>
                  <a:pt x="73205" y="0"/>
                </a:cubicBezTo>
                <a:cubicBezTo>
                  <a:pt x="181690" y="3416"/>
                  <a:pt x="387526" y="22995"/>
                  <a:pt x="535103" y="0"/>
                </a:cubicBezTo>
                <a:cubicBezTo>
                  <a:pt x="682680" y="-22995"/>
                  <a:pt x="796041" y="23450"/>
                  <a:pt x="1015853" y="0"/>
                </a:cubicBezTo>
                <a:cubicBezTo>
                  <a:pt x="1048718" y="-1209"/>
                  <a:pt x="1091760" y="39043"/>
                  <a:pt x="1089058" y="73205"/>
                </a:cubicBezTo>
                <a:cubicBezTo>
                  <a:pt x="1082297" y="146457"/>
                  <a:pt x="1097722" y="222573"/>
                  <a:pt x="1089058" y="366015"/>
                </a:cubicBezTo>
                <a:cubicBezTo>
                  <a:pt x="1088094" y="406715"/>
                  <a:pt x="1055309" y="434815"/>
                  <a:pt x="1015853" y="439220"/>
                </a:cubicBezTo>
                <a:cubicBezTo>
                  <a:pt x="808708" y="426089"/>
                  <a:pt x="687515" y="454230"/>
                  <a:pt x="535103" y="439220"/>
                </a:cubicBezTo>
                <a:cubicBezTo>
                  <a:pt x="382691" y="424211"/>
                  <a:pt x="294320" y="436617"/>
                  <a:pt x="73205" y="439220"/>
                </a:cubicBezTo>
                <a:cubicBezTo>
                  <a:pt x="36836" y="441367"/>
                  <a:pt x="-3264" y="410485"/>
                  <a:pt x="0" y="366015"/>
                </a:cubicBezTo>
                <a:cubicBezTo>
                  <a:pt x="13247" y="250979"/>
                  <a:pt x="-11009" y="137833"/>
                  <a:pt x="0" y="73205"/>
                </a:cubicBezTo>
                <a:close/>
              </a:path>
            </a:pathLst>
          </a:custGeom>
          <a:noFill/>
          <a:ln w="57150">
            <a:solidFill>
              <a:srgbClr val="00B0F0"/>
            </a:solidFill>
            <a:extLst>
              <a:ext uri="{C807C97D-BFC1-408E-A445-0C87EB9F89A2}">
                <ask:lineSketchStyleProps xmlns:ask="http://schemas.microsoft.com/office/drawing/2018/sketchyshapes" sd="942654818">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57ED46D7-571D-359A-220B-1825D2B86E7F}"/>
              </a:ext>
            </a:extLst>
          </p:cNvPr>
          <p:cNvSpPr/>
          <p:nvPr/>
        </p:nvSpPr>
        <p:spPr>
          <a:xfrm>
            <a:off x="6222775" y="5164282"/>
            <a:ext cx="1089058" cy="439220"/>
          </a:xfrm>
          <a:custGeom>
            <a:avLst/>
            <a:gdLst>
              <a:gd name="connsiteX0" fmla="*/ 0 w 1089058"/>
              <a:gd name="connsiteY0" fmla="*/ 73205 h 439220"/>
              <a:gd name="connsiteX1" fmla="*/ 73205 w 1089058"/>
              <a:gd name="connsiteY1" fmla="*/ 0 h 439220"/>
              <a:gd name="connsiteX2" fmla="*/ 535103 w 1089058"/>
              <a:gd name="connsiteY2" fmla="*/ 0 h 439220"/>
              <a:gd name="connsiteX3" fmla="*/ 1015853 w 1089058"/>
              <a:gd name="connsiteY3" fmla="*/ 0 h 439220"/>
              <a:gd name="connsiteX4" fmla="*/ 1089058 w 1089058"/>
              <a:gd name="connsiteY4" fmla="*/ 73205 h 439220"/>
              <a:gd name="connsiteX5" fmla="*/ 1089058 w 1089058"/>
              <a:gd name="connsiteY5" fmla="*/ 366015 h 439220"/>
              <a:gd name="connsiteX6" fmla="*/ 1015853 w 1089058"/>
              <a:gd name="connsiteY6" fmla="*/ 439220 h 439220"/>
              <a:gd name="connsiteX7" fmla="*/ 535103 w 1089058"/>
              <a:gd name="connsiteY7" fmla="*/ 439220 h 439220"/>
              <a:gd name="connsiteX8" fmla="*/ 73205 w 1089058"/>
              <a:gd name="connsiteY8" fmla="*/ 439220 h 439220"/>
              <a:gd name="connsiteX9" fmla="*/ 0 w 1089058"/>
              <a:gd name="connsiteY9" fmla="*/ 366015 h 439220"/>
              <a:gd name="connsiteX10" fmla="*/ 0 w 1089058"/>
              <a:gd name="connsiteY10" fmla="*/ 73205 h 43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058" h="439220" extrusionOk="0">
                <a:moveTo>
                  <a:pt x="0" y="73205"/>
                </a:moveTo>
                <a:cubicBezTo>
                  <a:pt x="4264" y="34792"/>
                  <a:pt x="31929" y="-2147"/>
                  <a:pt x="73205" y="0"/>
                </a:cubicBezTo>
                <a:cubicBezTo>
                  <a:pt x="181690" y="3416"/>
                  <a:pt x="387526" y="22995"/>
                  <a:pt x="535103" y="0"/>
                </a:cubicBezTo>
                <a:cubicBezTo>
                  <a:pt x="682680" y="-22995"/>
                  <a:pt x="796041" y="23450"/>
                  <a:pt x="1015853" y="0"/>
                </a:cubicBezTo>
                <a:cubicBezTo>
                  <a:pt x="1048718" y="-1209"/>
                  <a:pt x="1091760" y="39043"/>
                  <a:pt x="1089058" y="73205"/>
                </a:cubicBezTo>
                <a:cubicBezTo>
                  <a:pt x="1082297" y="146457"/>
                  <a:pt x="1097722" y="222573"/>
                  <a:pt x="1089058" y="366015"/>
                </a:cubicBezTo>
                <a:cubicBezTo>
                  <a:pt x="1088094" y="406715"/>
                  <a:pt x="1055309" y="434815"/>
                  <a:pt x="1015853" y="439220"/>
                </a:cubicBezTo>
                <a:cubicBezTo>
                  <a:pt x="808708" y="426089"/>
                  <a:pt x="687515" y="454230"/>
                  <a:pt x="535103" y="439220"/>
                </a:cubicBezTo>
                <a:cubicBezTo>
                  <a:pt x="382691" y="424211"/>
                  <a:pt x="294320" y="436617"/>
                  <a:pt x="73205" y="439220"/>
                </a:cubicBezTo>
                <a:cubicBezTo>
                  <a:pt x="36836" y="441367"/>
                  <a:pt x="-3264" y="410485"/>
                  <a:pt x="0" y="366015"/>
                </a:cubicBezTo>
                <a:cubicBezTo>
                  <a:pt x="13247" y="250979"/>
                  <a:pt x="-11009" y="137833"/>
                  <a:pt x="0" y="73205"/>
                </a:cubicBezTo>
                <a:close/>
              </a:path>
            </a:pathLst>
          </a:custGeom>
          <a:noFill/>
          <a:ln w="57150">
            <a:solidFill>
              <a:srgbClr val="FF0000"/>
            </a:solidFill>
            <a:extLst>
              <a:ext uri="{C807C97D-BFC1-408E-A445-0C87EB9F89A2}">
                <ask:lineSketchStyleProps xmlns:ask="http://schemas.microsoft.com/office/drawing/2018/sketchyshapes" sd="942654818">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BEFE0EFC-898B-1246-497E-66DA9A307FC5}"/>
              </a:ext>
            </a:extLst>
          </p:cNvPr>
          <p:cNvSpPr/>
          <p:nvPr/>
        </p:nvSpPr>
        <p:spPr>
          <a:xfrm>
            <a:off x="4860075" y="2092698"/>
            <a:ext cx="362135" cy="439220"/>
          </a:xfrm>
          <a:custGeom>
            <a:avLst/>
            <a:gdLst>
              <a:gd name="connsiteX0" fmla="*/ 0 w 362135"/>
              <a:gd name="connsiteY0" fmla="*/ 60357 h 439220"/>
              <a:gd name="connsiteX1" fmla="*/ 60357 w 362135"/>
              <a:gd name="connsiteY1" fmla="*/ 0 h 439220"/>
              <a:gd name="connsiteX2" fmla="*/ 301778 w 362135"/>
              <a:gd name="connsiteY2" fmla="*/ 0 h 439220"/>
              <a:gd name="connsiteX3" fmla="*/ 362135 w 362135"/>
              <a:gd name="connsiteY3" fmla="*/ 60357 h 439220"/>
              <a:gd name="connsiteX4" fmla="*/ 362135 w 362135"/>
              <a:gd name="connsiteY4" fmla="*/ 378863 h 439220"/>
              <a:gd name="connsiteX5" fmla="*/ 301778 w 362135"/>
              <a:gd name="connsiteY5" fmla="*/ 439220 h 439220"/>
              <a:gd name="connsiteX6" fmla="*/ 60357 w 362135"/>
              <a:gd name="connsiteY6" fmla="*/ 439220 h 439220"/>
              <a:gd name="connsiteX7" fmla="*/ 0 w 362135"/>
              <a:gd name="connsiteY7" fmla="*/ 378863 h 439220"/>
              <a:gd name="connsiteX8" fmla="*/ 0 w 362135"/>
              <a:gd name="connsiteY8" fmla="*/ 60357 h 43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135" h="439220" extrusionOk="0">
                <a:moveTo>
                  <a:pt x="0" y="60357"/>
                </a:moveTo>
                <a:cubicBezTo>
                  <a:pt x="5750" y="29743"/>
                  <a:pt x="25553" y="-3729"/>
                  <a:pt x="60357" y="0"/>
                </a:cubicBezTo>
                <a:cubicBezTo>
                  <a:pt x="138725" y="8287"/>
                  <a:pt x="202283" y="-11807"/>
                  <a:pt x="301778" y="0"/>
                </a:cubicBezTo>
                <a:cubicBezTo>
                  <a:pt x="329891" y="2971"/>
                  <a:pt x="366500" y="26860"/>
                  <a:pt x="362135" y="60357"/>
                </a:cubicBezTo>
                <a:cubicBezTo>
                  <a:pt x="354700" y="193559"/>
                  <a:pt x="369453" y="304729"/>
                  <a:pt x="362135" y="378863"/>
                </a:cubicBezTo>
                <a:cubicBezTo>
                  <a:pt x="368383" y="416090"/>
                  <a:pt x="329621" y="442529"/>
                  <a:pt x="301778" y="439220"/>
                </a:cubicBezTo>
                <a:cubicBezTo>
                  <a:pt x="200611" y="437798"/>
                  <a:pt x="116112" y="449984"/>
                  <a:pt x="60357" y="439220"/>
                </a:cubicBezTo>
                <a:cubicBezTo>
                  <a:pt x="24853" y="440553"/>
                  <a:pt x="1522" y="419311"/>
                  <a:pt x="0" y="378863"/>
                </a:cubicBezTo>
                <a:cubicBezTo>
                  <a:pt x="-7813" y="291761"/>
                  <a:pt x="-10547" y="147622"/>
                  <a:pt x="0" y="60357"/>
                </a:cubicBezTo>
                <a:close/>
              </a:path>
            </a:pathLst>
          </a:custGeom>
          <a:noFill/>
          <a:ln w="57150">
            <a:solidFill>
              <a:srgbClr val="00B0F0"/>
            </a:solidFill>
            <a:extLst>
              <a:ext uri="{C807C97D-BFC1-408E-A445-0C87EB9F89A2}">
                <ask:lineSketchStyleProps xmlns:ask="http://schemas.microsoft.com/office/drawing/2018/sketchyshapes" sd="942654818">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F74217C5-A6BC-B51C-66FC-9E4EEB66C6DA}"/>
              </a:ext>
            </a:extLst>
          </p:cNvPr>
          <p:cNvSpPr/>
          <p:nvPr/>
        </p:nvSpPr>
        <p:spPr>
          <a:xfrm>
            <a:off x="4860075" y="4185008"/>
            <a:ext cx="362135" cy="439220"/>
          </a:xfrm>
          <a:custGeom>
            <a:avLst/>
            <a:gdLst>
              <a:gd name="connsiteX0" fmla="*/ 0 w 362135"/>
              <a:gd name="connsiteY0" fmla="*/ 60357 h 439220"/>
              <a:gd name="connsiteX1" fmla="*/ 60357 w 362135"/>
              <a:gd name="connsiteY1" fmla="*/ 0 h 439220"/>
              <a:gd name="connsiteX2" fmla="*/ 301778 w 362135"/>
              <a:gd name="connsiteY2" fmla="*/ 0 h 439220"/>
              <a:gd name="connsiteX3" fmla="*/ 362135 w 362135"/>
              <a:gd name="connsiteY3" fmla="*/ 60357 h 439220"/>
              <a:gd name="connsiteX4" fmla="*/ 362135 w 362135"/>
              <a:gd name="connsiteY4" fmla="*/ 378863 h 439220"/>
              <a:gd name="connsiteX5" fmla="*/ 301778 w 362135"/>
              <a:gd name="connsiteY5" fmla="*/ 439220 h 439220"/>
              <a:gd name="connsiteX6" fmla="*/ 60357 w 362135"/>
              <a:gd name="connsiteY6" fmla="*/ 439220 h 439220"/>
              <a:gd name="connsiteX7" fmla="*/ 0 w 362135"/>
              <a:gd name="connsiteY7" fmla="*/ 378863 h 439220"/>
              <a:gd name="connsiteX8" fmla="*/ 0 w 362135"/>
              <a:gd name="connsiteY8" fmla="*/ 60357 h 43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135" h="439220" extrusionOk="0">
                <a:moveTo>
                  <a:pt x="0" y="60357"/>
                </a:moveTo>
                <a:cubicBezTo>
                  <a:pt x="5750" y="29743"/>
                  <a:pt x="25553" y="-3729"/>
                  <a:pt x="60357" y="0"/>
                </a:cubicBezTo>
                <a:cubicBezTo>
                  <a:pt x="138725" y="8287"/>
                  <a:pt x="202283" y="-11807"/>
                  <a:pt x="301778" y="0"/>
                </a:cubicBezTo>
                <a:cubicBezTo>
                  <a:pt x="329891" y="2971"/>
                  <a:pt x="366500" y="26860"/>
                  <a:pt x="362135" y="60357"/>
                </a:cubicBezTo>
                <a:cubicBezTo>
                  <a:pt x="354700" y="193559"/>
                  <a:pt x="369453" y="304729"/>
                  <a:pt x="362135" y="378863"/>
                </a:cubicBezTo>
                <a:cubicBezTo>
                  <a:pt x="368383" y="416090"/>
                  <a:pt x="329621" y="442529"/>
                  <a:pt x="301778" y="439220"/>
                </a:cubicBezTo>
                <a:cubicBezTo>
                  <a:pt x="200611" y="437798"/>
                  <a:pt x="116112" y="449984"/>
                  <a:pt x="60357" y="439220"/>
                </a:cubicBezTo>
                <a:cubicBezTo>
                  <a:pt x="24853" y="440553"/>
                  <a:pt x="1522" y="419311"/>
                  <a:pt x="0" y="378863"/>
                </a:cubicBezTo>
                <a:cubicBezTo>
                  <a:pt x="-7813" y="291761"/>
                  <a:pt x="-10547" y="147622"/>
                  <a:pt x="0" y="60357"/>
                </a:cubicBezTo>
                <a:close/>
              </a:path>
            </a:pathLst>
          </a:custGeom>
          <a:noFill/>
          <a:ln w="57150">
            <a:solidFill>
              <a:srgbClr val="FF0000"/>
            </a:solidFill>
            <a:extLst>
              <a:ext uri="{C807C97D-BFC1-408E-A445-0C87EB9F89A2}">
                <ask:lineSketchStyleProps xmlns:ask="http://schemas.microsoft.com/office/drawing/2018/sketchyshapes" sd="942654818">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68943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36546-F285-543A-E24F-713FC1600395}"/>
              </a:ext>
            </a:extLst>
          </p:cNvPr>
          <p:cNvSpPr>
            <a:spLocks noGrp="1"/>
          </p:cNvSpPr>
          <p:nvPr>
            <p:ph type="title"/>
          </p:nvPr>
        </p:nvSpPr>
        <p:spPr/>
        <p:txBody>
          <a:bodyPr/>
          <a:lstStyle/>
          <a:p>
            <a:r>
              <a:rPr lang="en-US" dirty="0"/>
              <a:t>VT Command: Control Audio</a:t>
            </a:r>
          </a:p>
        </p:txBody>
      </p:sp>
      <p:sp>
        <p:nvSpPr>
          <p:cNvPr id="3" name="Date Placeholder 2">
            <a:extLst>
              <a:ext uri="{FF2B5EF4-FFF2-40B4-BE49-F238E27FC236}">
                <a16:creationId xmlns:a16="http://schemas.microsoft.com/office/drawing/2014/main" id="{6CF614CD-E3C1-1F2F-FB35-88891A84AC39}"/>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6AE406BA-904C-5CFB-1404-38D223070E1B}"/>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8B1C499A-34CB-8668-392C-F7C336917DE4}"/>
              </a:ext>
            </a:extLst>
          </p:cNvPr>
          <p:cNvSpPr>
            <a:spLocks noGrp="1"/>
          </p:cNvSpPr>
          <p:nvPr>
            <p:ph type="sldNum" sz="quarter" idx="12"/>
          </p:nvPr>
        </p:nvSpPr>
        <p:spPr/>
        <p:txBody>
          <a:bodyPr/>
          <a:lstStyle/>
          <a:p>
            <a:fld id="{BE0B90C5-6C8E-42AB-9CDB-3C4737287965}" type="slidenum">
              <a:rPr lang="en-US" smtClean="0"/>
              <a:pPr/>
              <a:t>57</a:t>
            </a:fld>
            <a:endParaRPr lang="en-US"/>
          </a:p>
        </p:txBody>
      </p:sp>
      <p:grpSp>
        <p:nvGrpSpPr>
          <p:cNvPr id="13" name="Group 12">
            <a:extLst>
              <a:ext uri="{FF2B5EF4-FFF2-40B4-BE49-F238E27FC236}">
                <a16:creationId xmlns:a16="http://schemas.microsoft.com/office/drawing/2014/main" id="{3C1F1C71-6241-D620-7FF5-D4AE195AB016}"/>
              </a:ext>
            </a:extLst>
          </p:cNvPr>
          <p:cNvGrpSpPr/>
          <p:nvPr/>
        </p:nvGrpSpPr>
        <p:grpSpPr>
          <a:xfrm>
            <a:off x="1734208" y="1414609"/>
            <a:ext cx="8849711" cy="4593402"/>
            <a:chOff x="210207" y="1414609"/>
            <a:chExt cx="8849711" cy="4593402"/>
          </a:xfrm>
        </p:grpSpPr>
        <p:pic>
          <p:nvPicPr>
            <p:cNvPr id="7" name="Picture 6">
              <a:extLst>
                <a:ext uri="{FF2B5EF4-FFF2-40B4-BE49-F238E27FC236}">
                  <a16:creationId xmlns:a16="http://schemas.microsoft.com/office/drawing/2014/main" id="{D7F21A1D-2236-40B4-832D-F3C781016F4E}"/>
                </a:ext>
              </a:extLst>
            </p:cNvPr>
            <p:cNvPicPr>
              <a:picLocks noChangeAspect="1"/>
            </p:cNvPicPr>
            <p:nvPr/>
          </p:nvPicPr>
          <p:blipFill>
            <a:blip r:embed="rId2"/>
            <a:stretch>
              <a:fillRect/>
            </a:stretch>
          </p:blipFill>
          <p:spPr>
            <a:xfrm>
              <a:off x="210207" y="1414609"/>
              <a:ext cx="3559886" cy="310713"/>
            </a:xfrm>
            <a:prstGeom prst="rect">
              <a:avLst/>
            </a:prstGeom>
          </p:spPr>
        </p:pic>
        <p:grpSp>
          <p:nvGrpSpPr>
            <p:cNvPr id="12" name="Group 11">
              <a:extLst>
                <a:ext uri="{FF2B5EF4-FFF2-40B4-BE49-F238E27FC236}">
                  <a16:creationId xmlns:a16="http://schemas.microsoft.com/office/drawing/2014/main" id="{8724FA4C-4F25-C821-B889-0B30EC2D74B5}"/>
                </a:ext>
              </a:extLst>
            </p:cNvPr>
            <p:cNvGrpSpPr/>
            <p:nvPr/>
          </p:nvGrpSpPr>
          <p:grpSpPr>
            <a:xfrm>
              <a:off x="248456" y="1946513"/>
              <a:ext cx="8811462" cy="4061498"/>
              <a:chOff x="248456" y="1872943"/>
              <a:chExt cx="7746124" cy="3570448"/>
            </a:xfrm>
          </p:grpSpPr>
          <p:pic>
            <p:nvPicPr>
              <p:cNvPr id="9" name="Picture 8">
                <a:extLst>
                  <a:ext uri="{FF2B5EF4-FFF2-40B4-BE49-F238E27FC236}">
                    <a16:creationId xmlns:a16="http://schemas.microsoft.com/office/drawing/2014/main" id="{4601EAF5-E0CF-D682-860B-30F6D4386845}"/>
                  </a:ext>
                </a:extLst>
              </p:cNvPr>
              <p:cNvPicPr>
                <a:picLocks noChangeAspect="1"/>
              </p:cNvPicPr>
              <p:nvPr/>
            </p:nvPicPr>
            <p:blipFill>
              <a:blip r:embed="rId3"/>
              <a:stretch>
                <a:fillRect/>
              </a:stretch>
            </p:blipFill>
            <p:spPr>
              <a:xfrm>
                <a:off x="258966" y="1872943"/>
                <a:ext cx="6483805" cy="633219"/>
              </a:xfrm>
              <a:prstGeom prst="rect">
                <a:avLst/>
              </a:prstGeom>
            </p:spPr>
          </p:pic>
          <p:pic>
            <p:nvPicPr>
              <p:cNvPr id="11" name="Picture 10">
                <a:extLst>
                  <a:ext uri="{FF2B5EF4-FFF2-40B4-BE49-F238E27FC236}">
                    <a16:creationId xmlns:a16="http://schemas.microsoft.com/office/drawing/2014/main" id="{6C9E6D46-2D22-1F37-E038-1294C142ED7E}"/>
                  </a:ext>
                </a:extLst>
              </p:cNvPr>
              <p:cNvPicPr>
                <a:picLocks noChangeAspect="1"/>
              </p:cNvPicPr>
              <p:nvPr/>
            </p:nvPicPr>
            <p:blipFill>
              <a:blip r:embed="rId4"/>
              <a:stretch>
                <a:fillRect/>
              </a:stretch>
            </p:blipFill>
            <p:spPr>
              <a:xfrm>
                <a:off x="248456" y="2491197"/>
                <a:ext cx="7746124" cy="2952194"/>
              </a:xfrm>
              <a:prstGeom prst="rect">
                <a:avLst/>
              </a:prstGeom>
            </p:spPr>
          </p:pic>
        </p:grpSp>
      </p:grpSp>
    </p:spTree>
    <p:extLst>
      <p:ext uri="{BB962C8B-B14F-4D97-AF65-F5344CB8AC3E}">
        <p14:creationId xmlns:p14="http://schemas.microsoft.com/office/powerpoint/2010/main" val="28511814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83DD-45CB-9C13-4FEE-A8573EDAEF50}"/>
              </a:ext>
            </a:extLst>
          </p:cNvPr>
          <p:cNvSpPr>
            <a:spLocks noGrp="1"/>
          </p:cNvSpPr>
          <p:nvPr>
            <p:ph type="title"/>
          </p:nvPr>
        </p:nvSpPr>
        <p:spPr>
          <a:solidFill>
            <a:srgbClr val="FFFF99"/>
          </a:solidFill>
        </p:spPr>
        <p:txBody>
          <a:bodyPr>
            <a:normAutofit/>
          </a:bodyPr>
          <a:lstStyle/>
          <a:p>
            <a:r>
              <a:rPr lang="en-US" dirty="0"/>
              <a:t>Lab Action: Can you make a Beep? </a:t>
            </a:r>
          </a:p>
        </p:txBody>
      </p:sp>
      <p:sp>
        <p:nvSpPr>
          <p:cNvPr id="3" name="Date Placeholder 2">
            <a:extLst>
              <a:ext uri="{FF2B5EF4-FFF2-40B4-BE49-F238E27FC236}">
                <a16:creationId xmlns:a16="http://schemas.microsoft.com/office/drawing/2014/main" id="{E8D4AF76-8049-FB8C-C7FB-978C2626DC24}"/>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557C00D2-180A-03AF-C663-86502FC96E61}"/>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15E991EB-07D3-E8B1-5E6E-7F164D33603C}"/>
              </a:ext>
            </a:extLst>
          </p:cNvPr>
          <p:cNvSpPr>
            <a:spLocks noGrp="1"/>
          </p:cNvSpPr>
          <p:nvPr>
            <p:ph type="sldNum" sz="quarter" idx="12"/>
          </p:nvPr>
        </p:nvSpPr>
        <p:spPr/>
        <p:txBody>
          <a:bodyPr/>
          <a:lstStyle/>
          <a:p>
            <a:fld id="{BE0B90C5-6C8E-42AB-9CDB-3C4737287965}" type="slidenum">
              <a:rPr lang="en-US" smtClean="0"/>
              <a:pPr/>
              <a:t>58</a:t>
            </a:fld>
            <a:endParaRPr lang="en-US"/>
          </a:p>
        </p:txBody>
      </p:sp>
      <p:grpSp>
        <p:nvGrpSpPr>
          <p:cNvPr id="6" name="Group 5">
            <a:extLst>
              <a:ext uri="{FF2B5EF4-FFF2-40B4-BE49-F238E27FC236}">
                <a16:creationId xmlns:a16="http://schemas.microsoft.com/office/drawing/2014/main" id="{A21127B7-3163-CA91-5F7F-B3D953465D44}"/>
              </a:ext>
            </a:extLst>
          </p:cNvPr>
          <p:cNvGrpSpPr/>
          <p:nvPr/>
        </p:nvGrpSpPr>
        <p:grpSpPr>
          <a:xfrm>
            <a:off x="278674" y="1476103"/>
            <a:ext cx="8849711" cy="4593402"/>
            <a:chOff x="210207" y="1414609"/>
            <a:chExt cx="8849711" cy="4593402"/>
          </a:xfrm>
        </p:grpSpPr>
        <p:pic>
          <p:nvPicPr>
            <p:cNvPr id="7" name="Picture 6">
              <a:extLst>
                <a:ext uri="{FF2B5EF4-FFF2-40B4-BE49-F238E27FC236}">
                  <a16:creationId xmlns:a16="http://schemas.microsoft.com/office/drawing/2014/main" id="{F8CC9FD0-2D81-5DBC-70B0-28083F044BD3}"/>
                </a:ext>
              </a:extLst>
            </p:cNvPr>
            <p:cNvPicPr>
              <a:picLocks noChangeAspect="1"/>
            </p:cNvPicPr>
            <p:nvPr/>
          </p:nvPicPr>
          <p:blipFill>
            <a:blip r:embed="rId2"/>
            <a:stretch>
              <a:fillRect/>
            </a:stretch>
          </p:blipFill>
          <p:spPr>
            <a:xfrm>
              <a:off x="210207" y="1414609"/>
              <a:ext cx="3559886" cy="310713"/>
            </a:xfrm>
            <a:prstGeom prst="rect">
              <a:avLst/>
            </a:prstGeom>
          </p:spPr>
        </p:pic>
        <p:grpSp>
          <p:nvGrpSpPr>
            <p:cNvPr id="8" name="Group 7">
              <a:extLst>
                <a:ext uri="{FF2B5EF4-FFF2-40B4-BE49-F238E27FC236}">
                  <a16:creationId xmlns:a16="http://schemas.microsoft.com/office/drawing/2014/main" id="{891EDB92-6F8F-47F3-23C8-74B452BE3E6E}"/>
                </a:ext>
              </a:extLst>
            </p:cNvPr>
            <p:cNvGrpSpPr/>
            <p:nvPr/>
          </p:nvGrpSpPr>
          <p:grpSpPr>
            <a:xfrm>
              <a:off x="248456" y="1946513"/>
              <a:ext cx="8811462" cy="4061498"/>
              <a:chOff x="248456" y="1872943"/>
              <a:chExt cx="7746124" cy="3570448"/>
            </a:xfrm>
          </p:grpSpPr>
          <p:pic>
            <p:nvPicPr>
              <p:cNvPr id="9" name="Picture 8">
                <a:extLst>
                  <a:ext uri="{FF2B5EF4-FFF2-40B4-BE49-F238E27FC236}">
                    <a16:creationId xmlns:a16="http://schemas.microsoft.com/office/drawing/2014/main" id="{D0F1DFA8-5C32-2FA1-05EB-C8C1A55B3372}"/>
                  </a:ext>
                </a:extLst>
              </p:cNvPr>
              <p:cNvPicPr>
                <a:picLocks noChangeAspect="1"/>
              </p:cNvPicPr>
              <p:nvPr/>
            </p:nvPicPr>
            <p:blipFill>
              <a:blip r:embed="rId3"/>
              <a:stretch>
                <a:fillRect/>
              </a:stretch>
            </p:blipFill>
            <p:spPr>
              <a:xfrm>
                <a:off x="258966" y="1872943"/>
                <a:ext cx="6483805" cy="633219"/>
              </a:xfrm>
              <a:prstGeom prst="rect">
                <a:avLst/>
              </a:prstGeom>
            </p:spPr>
          </p:pic>
          <p:pic>
            <p:nvPicPr>
              <p:cNvPr id="10" name="Picture 9">
                <a:extLst>
                  <a:ext uri="{FF2B5EF4-FFF2-40B4-BE49-F238E27FC236}">
                    <a16:creationId xmlns:a16="http://schemas.microsoft.com/office/drawing/2014/main" id="{153039E3-3AFD-A7F2-7CC8-7DA0549F7241}"/>
                  </a:ext>
                </a:extLst>
              </p:cNvPr>
              <p:cNvPicPr>
                <a:picLocks noChangeAspect="1"/>
              </p:cNvPicPr>
              <p:nvPr/>
            </p:nvPicPr>
            <p:blipFill>
              <a:blip r:embed="rId4"/>
              <a:stretch>
                <a:fillRect/>
              </a:stretch>
            </p:blipFill>
            <p:spPr>
              <a:xfrm>
                <a:off x="248456" y="2491197"/>
                <a:ext cx="7746124" cy="2952194"/>
              </a:xfrm>
              <a:prstGeom prst="rect">
                <a:avLst/>
              </a:prstGeom>
            </p:spPr>
          </p:pic>
        </p:grpSp>
      </p:grpSp>
      <p:sp>
        <p:nvSpPr>
          <p:cNvPr id="11" name="TextBox 10">
            <a:extLst>
              <a:ext uri="{FF2B5EF4-FFF2-40B4-BE49-F238E27FC236}">
                <a16:creationId xmlns:a16="http://schemas.microsoft.com/office/drawing/2014/main" id="{FA324A3B-E83A-41B4-8EEA-75244C43B778}"/>
              </a:ext>
            </a:extLst>
          </p:cNvPr>
          <p:cNvSpPr txBox="1"/>
          <p:nvPr/>
        </p:nvSpPr>
        <p:spPr>
          <a:xfrm>
            <a:off x="4611189" y="1423232"/>
            <a:ext cx="7302137" cy="584775"/>
          </a:xfrm>
          <a:prstGeom prst="rect">
            <a:avLst/>
          </a:prstGeom>
          <a:noFill/>
        </p:spPr>
        <p:txBody>
          <a:bodyPr wrap="square" rtlCol="0">
            <a:spAutoFit/>
          </a:bodyPr>
          <a:lstStyle/>
          <a:p>
            <a:r>
              <a:rPr lang="en-US" sz="3200" dirty="0">
                <a:solidFill>
                  <a:srgbClr val="FF0000"/>
                </a:solidFill>
              </a:rPr>
              <a:t>HINT: </a:t>
            </a:r>
            <a:r>
              <a:rPr lang="en-US" sz="3200" dirty="0" err="1">
                <a:solidFill>
                  <a:srgbClr val="FF0000"/>
                </a:solidFill>
              </a:rPr>
              <a:t>cansend</a:t>
            </a:r>
            <a:r>
              <a:rPr lang="en-US" sz="3200" dirty="0">
                <a:solidFill>
                  <a:srgbClr val="FF0000"/>
                </a:solidFill>
              </a:rPr>
              <a:t> can0 18E72680#&lt;data&gt;</a:t>
            </a:r>
          </a:p>
        </p:txBody>
      </p:sp>
    </p:spTree>
    <p:extLst>
      <p:ext uri="{BB962C8B-B14F-4D97-AF65-F5344CB8AC3E}">
        <p14:creationId xmlns:p14="http://schemas.microsoft.com/office/powerpoint/2010/main" val="19494422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F809CF2-9A06-1D42-3E7C-8B13FC281428}"/>
              </a:ext>
            </a:extLst>
          </p:cNvPr>
          <p:cNvSpPr>
            <a:spLocks noGrp="1"/>
          </p:cNvSpPr>
          <p:nvPr>
            <p:ph type="title"/>
          </p:nvPr>
        </p:nvSpPr>
        <p:spPr>
          <a:solidFill>
            <a:srgbClr val="FFFF99"/>
          </a:solidFill>
        </p:spPr>
        <p:txBody>
          <a:bodyPr/>
          <a:lstStyle/>
          <a:p>
            <a:r>
              <a:rPr lang="en-US" dirty="0"/>
              <a:t>Lab Action: Make a Beep - </a:t>
            </a:r>
            <a:r>
              <a:rPr lang="en-US" u="sng" dirty="0"/>
              <a:t>ANSWER</a:t>
            </a:r>
          </a:p>
        </p:txBody>
      </p:sp>
      <p:sp>
        <p:nvSpPr>
          <p:cNvPr id="9" name="Content Placeholder 8">
            <a:extLst>
              <a:ext uri="{FF2B5EF4-FFF2-40B4-BE49-F238E27FC236}">
                <a16:creationId xmlns:a16="http://schemas.microsoft.com/office/drawing/2014/main" id="{9EDD8B69-4A74-85AB-B690-5AA31D1BA26D}"/>
              </a:ext>
            </a:extLst>
          </p:cNvPr>
          <p:cNvSpPr>
            <a:spLocks noGrp="1"/>
          </p:cNvSpPr>
          <p:nvPr>
            <p:ph idx="1"/>
          </p:nvPr>
        </p:nvSpPr>
        <p:spPr/>
        <p:txBody>
          <a:bodyPr/>
          <a:lstStyle/>
          <a:p>
            <a:pPr marL="0" indent="0">
              <a:buNone/>
            </a:pPr>
            <a:r>
              <a:rPr lang="en-US" dirty="0"/>
              <a:t>Send this:</a:t>
            </a:r>
          </a:p>
          <a:p>
            <a:r>
              <a:rPr lang="en-US" dirty="0">
                <a:solidFill>
                  <a:srgbClr val="FF0000"/>
                </a:solidFill>
              </a:rPr>
              <a:t>18</a:t>
            </a:r>
            <a:r>
              <a:rPr lang="en-US" dirty="0">
                <a:solidFill>
                  <a:srgbClr val="00B050"/>
                </a:solidFill>
              </a:rPr>
              <a:t>E7</a:t>
            </a:r>
            <a:r>
              <a:rPr lang="en-US" dirty="0"/>
              <a:t>2680 : </a:t>
            </a:r>
            <a:r>
              <a:rPr lang="en-US" dirty="0">
                <a:solidFill>
                  <a:srgbClr val="FF9966"/>
                </a:solidFill>
              </a:rPr>
              <a:t>A3</a:t>
            </a:r>
            <a:r>
              <a:rPr lang="en-US" dirty="0"/>
              <a:t> 02 </a:t>
            </a:r>
            <a:r>
              <a:rPr lang="en-US" dirty="0">
                <a:solidFill>
                  <a:srgbClr val="00B050"/>
                </a:solidFill>
              </a:rPr>
              <a:t>E8 03 </a:t>
            </a:r>
            <a:r>
              <a:rPr lang="en-US" dirty="0">
                <a:solidFill>
                  <a:srgbClr val="00B0F0"/>
                </a:solidFill>
              </a:rPr>
              <a:t>00 01</a:t>
            </a:r>
            <a:r>
              <a:rPr lang="en-US" dirty="0"/>
              <a:t> </a:t>
            </a:r>
            <a:r>
              <a:rPr lang="en-US" dirty="0">
                <a:solidFill>
                  <a:srgbClr val="FF0000"/>
                </a:solidFill>
              </a:rPr>
              <a:t>00 01</a:t>
            </a:r>
          </a:p>
          <a:p>
            <a:pPr marL="0" indent="0">
              <a:buNone/>
            </a:pPr>
            <a:endParaRPr lang="en-US" dirty="0"/>
          </a:p>
        </p:txBody>
      </p:sp>
      <p:sp>
        <p:nvSpPr>
          <p:cNvPr id="3" name="Date Placeholder 2">
            <a:extLst>
              <a:ext uri="{FF2B5EF4-FFF2-40B4-BE49-F238E27FC236}">
                <a16:creationId xmlns:a16="http://schemas.microsoft.com/office/drawing/2014/main" id="{8CA290A9-A330-C7A4-1DAF-E53BD64ACF75}"/>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CB58C486-0C30-D89C-9C7B-C75E95596A16}"/>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A6EB2C8B-9CB7-8EF8-B8E1-031F38913C20}"/>
              </a:ext>
            </a:extLst>
          </p:cNvPr>
          <p:cNvSpPr>
            <a:spLocks noGrp="1"/>
          </p:cNvSpPr>
          <p:nvPr>
            <p:ph type="sldNum" sz="quarter" idx="12"/>
          </p:nvPr>
        </p:nvSpPr>
        <p:spPr/>
        <p:txBody>
          <a:bodyPr/>
          <a:lstStyle/>
          <a:p>
            <a:fld id="{BE0B90C5-6C8E-42AB-9CDB-3C4737287965}" type="slidenum">
              <a:rPr lang="en-US" smtClean="0"/>
              <a:pPr/>
              <a:t>59</a:t>
            </a:fld>
            <a:endParaRPr lang="en-US"/>
          </a:p>
        </p:txBody>
      </p:sp>
      <p:sp>
        <p:nvSpPr>
          <p:cNvPr id="10" name="Left Brace 9">
            <a:extLst>
              <a:ext uri="{FF2B5EF4-FFF2-40B4-BE49-F238E27FC236}">
                <a16:creationId xmlns:a16="http://schemas.microsoft.com/office/drawing/2014/main" id="{BFF003BE-5AB9-D229-6A3D-99C33B843104}"/>
              </a:ext>
            </a:extLst>
          </p:cNvPr>
          <p:cNvSpPr/>
          <p:nvPr/>
        </p:nvSpPr>
        <p:spPr>
          <a:xfrm rot="16200000">
            <a:off x="7980864" y="2196352"/>
            <a:ext cx="389965" cy="968188"/>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e 10">
            <a:extLst>
              <a:ext uri="{FF2B5EF4-FFF2-40B4-BE49-F238E27FC236}">
                <a16:creationId xmlns:a16="http://schemas.microsoft.com/office/drawing/2014/main" id="{625E0EAE-9238-3B75-7DA9-AF16916F3534}"/>
              </a:ext>
            </a:extLst>
          </p:cNvPr>
          <p:cNvSpPr/>
          <p:nvPr/>
        </p:nvSpPr>
        <p:spPr>
          <a:xfrm rot="16200000">
            <a:off x="6691777" y="2196352"/>
            <a:ext cx="389965" cy="968188"/>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Left Brace 11">
            <a:extLst>
              <a:ext uri="{FF2B5EF4-FFF2-40B4-BE49-F238E27FC236}">
                <a16:creationId xmlns:a16="http://schemas.microsoft.com/office/drawing/2014/main" id="{11B49D58-62CF-6520-293B-D98D037DCAEC}"/>
              </a:ext>
            </a:extLst>
          </p:cNvPr>
          <p:cNvSpPr/>
          <p:nvPr/>
        </p:nvSpPr>
        <p:spPr>
          <a:xfrm rot="16200000">
            <a:off x="5320178" y="2196352"/>
            <a:ext cx="389965" cy="968188"/>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a:extLst>
              <a:ext uri="{FF2B5EF4-FFF2-40B4-BE49-F238E27FC236}">
                <a16:creationId xmlns:a16="http://schemas.microsoft.com/office/drawing/2014/main" id="{947842A0-F28B-D613-E938-2F64A95AE583}"/>
              </a:ext>
            </a:extLst>
          </p:cNvPr>
          <p:cNvSpPr/>
          <p:nvPr/>
        </p:nvSpPr>
        <p:spPr>
          <a:xfrm rot="16200000">
            <a:off x="4322143" y="2438400"/>
            <a:ext cx="389965" cy="484093"/>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Left Brace 13">
            <a:extLst>
              <a:ext uri="{FF2B5EF4-FFF2-40B4-BE49-F238E27FC236}">
                <a16:creationId xmlns:a16="http://schemas.microsoft.com/office/drawing/2014/main" id="{4A6ED93B-55B0-BD69-FA75-3D5721599F6A}"/>
              </a:ext>
            </a:extLst>
          </p:cNvPr>
          <p:cNvSpPr/>
          <p:nvPr/>
        </p:nvSpPr>
        <p:spPr>
          <a:xfrm rot="16200000">
            <a:off x="3636345" y="2438401"/>
            <a:ext cx="389965" cy="484093"/>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E6C2E74D-B97D-5D2A-CED2-E5B006038C33}"/>
              </a:ext>
            </a:extLst>
          </p:cNvPr>
          <p:cNvSpPr txBox="1"/>
          <p:nvPr/>
        </p:nvSpPr>
        <p:spPr>
          <a:xfrm>
            <a:off x="7585295" y="4962436"/>
            <a:ext cx="1181100" cy="1200329"/>
          </a:xfrm>
          <a:prstGeom prst="rect">
            <a:avLst/>
          </a:prstGeom>
          <a:noFill/>
        </p:spPr>
        <p:txBody>
          <a:bodyPr wrap="square" rtlCol="0">
            <a:spAutoFit/>
          </a:bodyPr>
          <a:lstStyle/>
          <a:p>
            <a:pPr algn="ctr"/>
            <a:r>
              <a:rPr lang="en-US" sz="2400" b="1" dirty="0">
                <a:solidFill>
                  <a:srgbClr val="FF0000"/>
                </a:solidFill>
              </a:rPr>
              <a:t>Off Time</a:t>
            </a:r>
            <a:br>
              <a:rPr lang="en-US" sz="2400" b="1" dirty="0">
                <a:solidFill>
                  <a:srgbClr val="FF0000"/>
                </a:solidFill>
              </a:rPr>
            </a:br>
            <a:r>
              <a:rPr lang="en-US" sz="2400" b="1" dirty="0">
                <a:solidFill>
                  <a:srgbClr val="FF0000"/>
                </a:solidFill>
              </a:rPr>
              <a:t>(</a:t>
            </a:r>
            <a:r>
              <a:rPr lang="en-US" sz="2400" b="1" dirty="0" err="1">
                <a:solidFill>
                  <a:srgbClr val="FF0000"/>
                </a:solidFill>
              </a:rPr>
              <a:t>ms</a:t>
            </a:r>
            <a:r>
              <a:rPr lang="en-US" sz="2400" b="1" dirty="0">
                <a:solidFill>
                  <a:srgbClr val="FF0000"/>
                </a:solidFill>
              </a:rPr>
              <a:t>)</a:t>
            </a:r>
          </a:p>
        </p:txBody>
      </p:sp>
      <p:sp>
        <p:nvSpPr>
          <p:cNvPr id="16" name="TextBox 15">
            <a:extLst>
              <a:ext uri="{FF2B5EF4-FFF2-40B4-BE49-F238E27FC236}">
                <a16:creationId xmlns:a16="http://schemas.microsoft.com/office/drawing/2014/main" id="{A2E5D1AD-61AB-81D0-98F7-DF49390C6F31}"/>
              </a:ext>
            </a:extLst>
          </p:cNvPr>
          <p:cNvSpPr txBox="1"/>
          <p:nvPr/>
        </p:nvSpPr>
        <p:spPr>
          <a:xfrm>
            <a:off x="6309655" y="3840906"/>
            <a:ext cx="1181100" cy="1200329"/>
          </a:xfrm>
          <a:prstGeom prst="rect">
            <a:avLst/>
          </a:prstGeom>
          <a:noFill/>
        </p:spPr>
        <p:txBody>
          <a:bodyPr wrap="square" rtlCol="0">
            <a:spAutoFit/>
          </a:bodyPr>
          <a:lstStyle/>
          <a:p>
            <a:pPr algn="ctr"/>
            <a:r>
              <a:rPr lang="en-US" sz="2400" b="1" dirty="0">
                <a:solidFill>
                  <a:srgbClr val="00B0F0"/>
                </a:solidFill>
                <a:latin typeface="Verdana" pitchFamily="34" charset="0"/>
                <a:ea typeface="Verdana" pitchFamily="34" charset="0"/>
              </a:rPr>
              <a:t>On Time</a:t>
            </a:r>
            <a:br>
              <a:rPr lang="en-US" sz="2400" b="1" dirty="0">
                <a:solidFill>
                  <a:srgbClr val="00B0F0"/>
                </a:solidFill>
                <a:latin typeface="Verdana" pitchFamily="34" charset="0"/>
                <a:ea typeface="Verdana" pitchFamily="34" charset="0"/>
              </a:rPr>
            </a:br>
            <a:r>
              <a:rPr lang="en-US" sz="2400" b="1" dirty="0">
                <a:solidFill>
                  <a:srgbClr val="00B0F0"/>
                </a:solidFill>
                <a:latin typeface="Verdana" pitchFamily="34" charset="0"/>
                <a:ea typeface="Verdana" pitchFamily="34" charset="0"/>
              </a:rPr>
              <a:t>(</a:t>
            </a:r>
            <a:r>
              <a:rPr lang="en-US" sz="2400" b="1" dirty="0" err="1">
                <a:solidFill>
                  <a:srgbClr val="00B0F0"/>
                </a:solidFill>
                <a:latin typeface="Verdana" pitchFamily="34" charset="0"/>
                <a:ea typeface="Verdana" pitchFamily="34" charset="0"/>
              </a:rPr>
              <a:t>ms</a:t>
            </a:r>
            <a:r>
              <a:rPr lang="en-US" sz="2400" b="1" dirty="0">
                <a:solidFill>
                  <a:srgbClr val="00B0F0"/>
                </a:solidFill>
                <a:latin typeface="Verdana" pitchFamily="34" charset="0"/>
                <a:ea typeface="Verdana" pitchFamily="34" charset="0"/>
              </a:rPr>
              <a:t>)</a:t>
            </a:r>
          </a:p>
        </p:txBody>
      </p:sp>
      <p:sp>
        <p:nvSpPr>
          <p:cNvPr id="17" name="TextBox 16">
            <a:extLst>
              <a:ext uri="{FF2B5EF4-FFF2-40B4-BE49-F238E27FC236}">
                <a16:creationId xmlns:a16="http://schemas.microsoft.com/office/drawing/2014/main" id="{A9DDFEB0-0AAC-4460-C5C3-84DC6259B07D}"/>
              </a:ext>
            </a:extLst>
          </p:cNvPr>
          <p:cNvSpPr txBox="1"/>
          <p:nvPr/>
        </p:nvSpPr>
        <p:spPr>
          <a:xfrm>
            <a:off x="4924609" y="3240742"/>
            <a:ext cx="1181100" cy="830997"/>
          </a:xfrm>
          <a:prstGeom prst="rect">
            <a:avLst/>
          </a:prstGeom>
          <a:noFill/>
        </p:spPr>
        <p:txBody>
          <a:bodyPr wrap="square" rtlCol="0">
            <a:spAutoFit/>
          </a:bodyPr>
          <a:lstStyle/>
          <a:p>
            <a:pPr algn="ctr"/>
            <a:r>
              <a:rPr lang="en-US" sz="2400" b="1" dirty="0">
                <a:solidFill>
                  <a:srgbClr val="00B050"/>
                </a:solidFill>
              </a:rPr>
              <a:t>Freq.</a:t>
            </a:r>
            <a:br>
              <a:rPr lang="en-US" sz="2400" b="1" dirty="0">
                <a:solidFill>
                  <a:srgbClr val="00B050"/>
                </a:solidFill>
              </a:rPr>
            </a:br>
            <a:r>
              <a:rPr lang="en-US" sz="2400" b="1" dirty="0">
                <a:solidFill>
                  <a:srgbClr val="00B050"/>
                </a:solidFill>
              </a:rPr>
              <a:t>(Hz)</a:t>
            </a:r>
          </a:p>
        </p:txBody>
      </p:sp>
      <p:sp>
        <p:nvSpPr>
          <p:cNvPr id="18" name="TextBox 17">
            <a:extLst>
              <a:ext uri="{FF2B5EF4-FFF2-40B4-BE49-F238E27FC236}">
                <a16:creationId xmlns:a16="http://schemas.microsoft.com/office/drawing/2014/main" id="{15886B71-E908-008D-D995-56752F392083}"/>
              </a:ext>
            </a:extLst>
          </p:cNvPr>
          <p:cNvSpPr txBox="1"/>
          <p:nvPr/>
        </p:nvSpPr>
        <p:spPr>
          <a:xfrm>
            <a:off x="3926574" y="4353565"/>
            <a:ext cx="1181100" cy="830997"/>
          </a:xfrm>
          <a:prstGeom prst="rect">
            <a:avLst/>
          </a:prstGeom>
          <a:noFill/>
        </p:spPr>
        <p:txBody>
          <a:bodyPr wrap="square" rtlCol="0">
            <a:spAutoFit/>
          </a:bodyPr>
          <a:lstStyle/>
          <a:p>
            <a:pPr algn="ctr"/>
            <a:r>
              <a:rPr lang="en-US" sz="2400" b="1" dirty="0"/>
              <a:t>2 Beeps</a:t>
            </a:r>
          </a:p>
        </p:txBody>
      </p:sp>
      <p:sp>
        <p:nvSpPr>
          <p:cNvPr id="19" name="TextBox 18">
            <a:extLst>
              <a:ext uri="{FF2B5EF4-FFF2-40B4-BE49-F238E27FC236}">
                <a16:creationId xmlns:a16="http://schemas.microsoft.com/office/drawing/2014/main" id="{2EDC1B62-58DB-BA64-F947-562A4FDE59DD}"/>
              </a:ext>
            </a:extLst>
          </p:cNvPr>
          <p:cNvSpPr txBox="1"/>
          <p:nvPr/>
        </p:nvSpPr>
        <p:spPr>
          <a:xfrm>
            <a:off x="2903481" y="5260762"/>
            <a:ext cx="1855690" cy="830997"/>
          </a:xfrm>
          <a:prstGeom prst="rect">
            <a:avLst/>
          </a:prstGeom>
          <a:noFill/>
        </p:spPr>
        <p:txBody>
          <a:bodyPr wrap="square" rtlCol="0">
            <a:spAutoFit/>
          </a:bodyPr>
          <a:lstStyle/>
          <a:p>
            <a:pPr algn="ctr"/>
            <a:r>
              <a:rPr lang="en-US" sz="2400" b="1" dirty="0">
                <a:solidFill>
                  <a:srgbClr val="FF9966"/>
                </a:solidFill>
                <a:latin typeface="Verdana" pitchFamily="34" charset="0"/>
                <a:ea typeface="Verdana" pitchFamily="34" charset="0"/>
              </a:rPr>
              <a:t>Control Audio</a:t>
            </a:r>
          </a:p>
        </p:txBody>
      </p:sp>
      <p:cxnSp>
        <p:nvCxnSpPr>
          <p:cNvPr id="21" name="Straight Connector 20">
            <a:extLst>
              <a:ext uri="{FF2B5EF4-FFF2-40B4-BE49-F238E27FC236}">
                <a16:creationId xmlns:a16="http://schemas.microsoft.com/office/drawing/2014/main" id="{0C00B8D5-DCF4-138B-1E32-F05F7CCD091E}"/>
              </a:ext>
            </a:extLst>
          </p:cNvPr>
          <p:cNvCxnSpPr>
            <a:stCxn id="14" idx="1"/>
            <a:endCxn id="19" idx="0"/>
          </p:cNvCxnSpPr>
          <p:nvPr/>
        </p:nvCxnSpPr>
        <p:spPr>
          <a:xfrm flipH="1">
            <a:off x="3831327" y="2875429"/>
            <a:ext cx="1" cy="2385332"/>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12A798E-2B07-50FD-8D9E-2AB16C016C22}"/>
              </a:ext>
            </a:extLst>
          </p:cNvPr>
          <p:cNvCxnSpPr>
            <a:cxnSpLocks/>
            <a:stCxn id="13" idx="1"/>
            <a:endCxn id="18" idx="0"/>
          </p:cNvCxnSpPr>
          <p:nvPr/>
        </p:nvCxnSpPr>
        <p:spPr>
          <a:xfrm flipH="1">
            <a:off x="4517125" y="2875428"/>
            <a:ext cx="1" cy="147813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47B6446-BBA6-5EC9-F50B-022235FCEC41}"/>
              </a:ext>
            </a:extLst>
          </p:cNvPr>
          <p:cNvCxnSpPr>
            <a:cxnSpLocks/>
            <a:stCxn id="12" idx="1"/>
            <a:endCxn id="17" idx="0"/>
          </p:cNvCxnSpPr>
          <p:nvPr/>
        </p:nvCxnSpPr>
        <p:spPr>
          <a:xfrm flipH="1">
            <a:off x="5515160" y="2875429"/>
            <a:ext cx="1" cy="365312"/>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1FCC3E-41C5-87FA-D2AD-AEB1B8A9000D}"/>
              </a:ext>
            </a:extLst>
          </p:cNvPr>
          <p:cNvCxnSpPr>
            <a:cxnSpLocks/>
            <a:stCxn id="11" idx="1"/>
            <a:endCxn id="16" idx="0"/>
          </p:cNvCxnSpPr>
          <p:nvPr/>
        </p:nvCxnSpPr>
        <p:spPr>
          <a:xfrm>
            <a:off x="6886759" y="2875429"/>
            <a:ext cx="13446" cy="96547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3A3803E-3677-286A-D4F6-5B114ABC5AFD}"/>
              </a:ext>
            </a:extLst>
          </p:cNvPr>
          <p:cNvCxnSpPr>
            <a:cxnSpLocks/>
          </p:cNvCxnSpPr>
          <p:nvPr/>
        </p:nvCxnSpPr>
        <p:spPr>
          <a:xfrm flipH="1">
            <a:off x="8174996" y="2875429"/>
            <a:ext cx="1" cy="2087006"/>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752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304800"/>
            <a:ext cx="12192000" cy="838200"/>
          </a:xfrm>
        </p:spPr>
        <p:txBody>
          <a:bodyPr/>
          <a:lstStyle/>
          <a:p>
            <a:r>
              <a:rPr lang="en-US"/>
              <a:t>Virtual Terminal – What is it?</a:t>
            </a:r>
          </a:p>
        </p:txBody>
      </p:sp>
      <p:sp>
        <p:nvSpPr>
          <p:cNvPr id="10243" name="Rectangle 3"/>
          <p:cNvSpPr>
            <a:spLocks noGrp="1" noChangeArrowheads="1"/>
          </p:cNvSpPr>
          <p:nvPr>
            <p:ph idx="1"/>
          </p:nvPr>
        </p:nvSpPr>
        <p:spPr>
          <a:xfrm>
            <a:off x="609600" y="1295400"/>
            <a:ext cx="10972800" cy="5029200"/>
          </a:xfrm>
        </p:spPr>
        <p:txBody>
          <a:bodyPr>
            <a:normAutofit fontScale="70000" lnSpcReduction="20000"/>
          </a:bodyPr>
          <a:lstStyle/>
          <a:p>
            <a:pPr marL="0" indent="0">
              <a:buNone/>
            </a:pPr>
            <a:endParaRPr lang="en-US" dirty="0"/>
          </a:p>
          <a:p>
            <a:pPr marL="0" indent="0">
              <a:buNone/>
            </a:pPr>
            <a:r>
              <a:rPr lang="en-US" sz="4000" b="1" dirty="0"/>
              <a:t>ISO Definition</a:t>
            </a:r>
          </a:p>
          <a:p>
            <a:r>
              <a:rPr lang="en-US" dirty="0"/>
              <a:t>A virtual terminal (VT) is an electronic control unit (ECU), consisting of a graphical display and input functions, connected to an ISO 11783 network that provides the capability for an ECU, an implement or a group of implements to interact with an operator. The VT provides the capability to display information and to retrieve data from an operator. An ECU, an implement or a group of implements represented by a Working Set Master acquires storage for objects within the VT and on demand displays this stored information to an operator. In this part of ISO 11783, the term working set will be used for an ECU, an implement or a group of implements either represented by a single ECU or a group of ECUs acting as a working set. Working sets on the network can also acquire the use of input and control keys of the VT to allow the operator to send signals back to the working set.</a:t>
            </a:r>
          </a:p>
          <a:p>
            <a:endParaRPr lang="en-US" dirty="0"/>
          </a:p>
        </p:txBody>
      </p:sp>
      <p:sp>
        <p:nvSpPr>
          <p:cNvPr id="4" name="Date Placeholder 3"/>
          <p:cNvSpPr>
            <a:spLocks noGrp="1"/>
          </p:cNvSpPr>
          <p:nvPr>
            <p:ph type="dt" sz="half" idx="10"/>
          </p:nvPr>
        </p:nvSpPr>
        <p:spPr>
          <a:xfrm>
            <a:off x="914400" y="6553200"/>
            <a:ext cx="2540000" cy="304800"/>
          </a:xfrm>
        </p:spPr>
        <p:txBody>
          <a:bodyPr/>
          <a:lstStyle/>
          <a:p>
            <a:r>
              <a:rPr lang="en-US"/>
              <a:t>11 June 2024</a:t>
            </a:r>
          </a:p>
        </p:txBody>
      </p:sp>
      <p:sp>
        <p:nvSpPr>
          <p:cNvPr id="6" name="Footer Placeholder 5"/>
          <p:cNvSpPr>
            <a:spLocks noGrp="1"/>
          </p:cNvSpPr>
          <p:nvPr>
            <p:ph type="ftr" sz="quarter" idx="11"/>
          </p:nvPr>
        </p:nvSpPr>
        <p:spPr>
          <a:xfrm>
            <a:off x="3201640" y="6553200"/>
            <a:ext cx="5749073" cy="304800"/>
          </a:xfrm>
        </p:spPr>
        <p:txBody>
          <a:bodyPr/>
          <a:lstStyle/>
          <a:p>
            <a:r>
              <a:rPr lang="en-US"/>
              <a:t>Cyber Tractor Challenge - VT and Lab</a:t>
            </a:r>
          </a:p>
        </p:txBody>
      </p:sp>
      <p:sp>
        <p:nvSpPr>
          <p:cNvPr id="5" name="Slide Number Placeholder 4"/>
          <p:cNvSpPr>
            <a:spLocks noGrp="1"/>
          </p:cNvSpPr>
          <p:nvPr>
            <p:ph type="sldNum" sz="quarter" idx="12"/>
          </p:nvPr>
        </p:nvSpPr>
        <p:spPr>
          <a:xfrm>
            <a:off x="8737600" y="6553200"/>
            <a:ext cx="2540000" cy="304800"/>
          </a:xfrm>
        </p:spPr>
        <p:txBody>
          <a:bodyPr/>
          <a:lstStyle/>
          <a:p>
            <a:fld id="{FBA0E4BF-34C5-4DA2-8DA3-67D2121B5C85}" type="slidenum">
              <a:rPr lang="en-US" smtClean="0"/>
              <a:pPr/>
              <a:t>6</a:t>
            </a:fld>
            <a:endParaRPr 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14B58-B21B-3258-DEDC-7316F6370DFE}"/>
              </a:ext>
            </a:extLst>
          </p:cNvPr>
          <p:cNvSpPr>
            <a:spLocks noGrp="1"/>
          </p:cNvSpPr>
          <p:nvPr>
            <p:ph type="title"/>
          </p:nvPr>
        </p:nvSpPr>
        <p:spPr/>
        <p:txBody>
          <a:bodyPr/>
          <a:lstStyle/>
          <a:p>
            <a:r>
              <a:rPr lang="en-US" dirty="0"/>
              <a:t>With a little more effort…</a:t>
            </a:r>
          </a:p>
        </p:txBody>
      </p:sp>
      <p:sp>
        <p:nvSpPr>
          <p:cNvPr id="7" name="Text Placeholder 6">
            <a:extLst>
              <a:ext uri="{FF2B5EF4-FFF2-40B4-BE49-F238E27FC236}">
                <a16:creationId xmlns:a16="http://schemas.microsoft.com/office/drawing/2014/main" id="{6A48BFD2-AD70-CF19-D651-7F160A660231}"/>
              </a:ext>
            </a:extLst>
          </p:cNvPr>
          <p:cNvSpPr>
            <a:spLocks noGrp="1"/>
          </p:cNvSpPr>
          <p:nvPr>
            <p:ph type="body" idx="1"/>
          </p:nvPr>
        </p:nvSpPr>
        <p:spPr/>
        <p:txBody>
          <a:bodyPr anchor="ctr"/>
          <a:lstStyle/>
          <a:p>
            <a:pPr algn="ctr"/>
            <a:r>
              <a:rPr lang="en-US" dirty="0">
                <a:hlinkClick r:id="rId2"/>
              </a:rPr>
              <a:t>Link to a small symphony</a:t>
            </a:r>
            <a:endParaRPr lang="en-US" dirty="0"/>
          </a:p>
        </p:txBody>
      </p:sp>
      <p:sp>
        <p:nvSpPr>
          <p:cNvPr id="3" name="Date Placeholder 2">
            <a:extLst>
              <a:ext uri="{FF2B5EF4-FFF2-40B4-BE49-F238E27FC236}">
                <a16:creationId xmlns:a16="http://schemas.microsoft.com/office/drawing/2014/main" id="{487081A1-8ECA-642B-2E81-982D4C1C999C}"/>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F3DA9D53-C952-441C-89B1-E99E4E18F753}"/>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03659217-B37E-EE6C-C58C-B58FC3AADC39}"/>
              </a:ext>
            </a:extLst>
          </p:cNvPr>
          <p:cNvSpPr>
            <a:spLocks noGrp="1"/>
          </p:cNvSpPr>
          <p:nvPr>
            <p:ph type="sldNum" sz="quarter" idx="12"/>
          </p:nvPr>
        </p:nvSpPr>
        <p:spPr/>
        <p:txBody>
          <a:bodyPr/>
          <a:lstStyle/>
          <a:p>
            <a:fld id="{BE0B90C5-6C8E-42AB-9CDB-3C4737287965}" type="slidenum">
              <a:rPr lang="en-US" smtClean="0"/>
              <a:pPr/>
              <a:t>60</a:t>
            </a:fld>
            <a:endParaRPr lang="en-US"/>
          </a:p>
        </p:txBody>
      </p:sp>
    </p:spTree>
    <p:extLst>
      <p:ext uri="{BB962C8B-B14F-4D97-AF65-F5344CB8AC3E}">
        <p14:creationId xmlns:p14="http://schemas.microsoft.com/office/powerpoint/2010/main" val="23895300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Agenda</a:t>
            </a:r>
          </a:p>
        </p:txBody>
      </p:sp>
      <p:sp>
        <p:nvSpPr>
          <p:cNvPr id="4" name="Date Placeholder 3"/>
          <p:cNvSpPr>
            <a:spLocks noGrp="1"/>
          </p:cNvSpPr>
          <p:nvPr>
            <p:ph type="dt" sz="half" idx="10"/>
          </p:nvPr>
        </p:nvSpPr>
        <p:spPr/>
        <p:txBody>
          <a:bodyPr/>
          <a:lstStyle/>
          <a:p>
            <a:r>
              <a:rPr lang="en-US"/>
              <a:t>11 June 2024</a:t>
            </a:r>
            <a:endParaRPr lang="en-US" dirty="0"/>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61</a:t>
            </a:fld>
            <a:endParaRPr lang="en-US" dirty="0"/>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a:p>
            <a:endParaRPr lang="en-US" dirty="0"/>
          </a:p>
        </p:txBody>
      </p:sp>
      <p:grpSp>
        <p:nvGrpSpPr>
          <p:cNvPr id="3" name="Group 2">
            <a:extLst>
              <a:ext uri="{FF2B5EF4-FFF2-40B4-BE49-F238E27FC236}">
                <a16:creationId xmlns:a16="http://schemas.microsoft.com/office/drawing/2014/main" id="{662A3F38-47FD-01DF-17D1-158B42C6755E}"/>
              </a:ext>
            </a:extLst>
          </p:cNvPr>
          <p:cNvGrpSpPr/>
          <p:nvPr/>
        </p:nvGrpSpPr>
        <p:grpSpPr>
          <a:xfrm>
            <a:off x="221974" y="3101814"/>
            <a:ext cx="11748052" cy="533400"/>
            <a:chOff x="-1302026" y="1295400"/>
            <a:chExt cx="11748052" cy="533400"/>
          </a:xfrm>
          <a:solidFill>
            <a:srgbClr val="008000"/>
          </a:solidFill>
        </p:grpSpPr>
        <p:sp>
          <p:nvSpPr>
            <p:cNvPr id="8" name="Isosceles Triangle 7">
              <a:extLst>
                <a:ext uri="{FF2B5EF4-FFF2-40B4-BE49-F238E27FC236}">
                  <a16:creationId xmlns:a16="http://schemas.microsoft.com/office/drawing/2014/main" id="{A3B6A5E0-73F6-9341-D88C-6100FD2B9664}"/>
                </a:ext>
              </a:extLst>
            </p:cNvPr>
            <p:cNvSpPr/>
            <p:nvPr/>
          </p:nvSpPr>
          <p:spPr>
            <a:xfrm rot="5400000">
              <a:off x="-13401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8B155669-4FC7-A707-C0AE-DD89C7242991}"/>
                </a:ext>
              </a:extLst>
            </p:cNvPr>
            <p:cNvSpPr/>
            <p:nvPr/>
          </p:nvSpPr>
          <p:spPr>
            <a:xfrm rot="16200000">
              <a:off x="99507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t>11 June 2024</a:t>
            </a:r>
          </a:p>
        </p:txBody>
      </p:sp>
      <p:sp>
        <p:nvSpPr>
          <p:cNvPr id="4" name="Footer Placeholder 3"/>
          <p:cNvSpPr>
            <a:spLocks noGrp="1"/>
          </p:cNvSpPr>
          <p:nvPr>
            <p:ph type="ftr" sz="quarter" idx="11"/>
          </p:nvPr>
        </p:nvSpPr>
        <p:spPr/>
        <p:txBody>
          <a:bodyPr/>
          <a:lstStyle/>
          <a:p>
            <a:r>
              <a:rPr lang="en-US"/>
              <a:t>Cyber Tractor Challenge - VT and Lab</a:t>
            </a:r>
            <a:endParaRPr lang="en-US" dirty="0"/>
          </a:p>
        </p:txBody>
      </p:sp>
      <p:sp>
        <p:nvSpPr>
          <p:cNvPr id="6" name="Slide Number Placeholder 4"/>
          <p:cNvSpPr>
            <a:spLocks noGrp="1"/>
          </p:cNvSpPr>
          <p:nvPr>
            <p:ph type="sldNum" sz="quarter" idx="12"/>
          </p:nvPr>
        </p:nvSpPr>
        <p:spPr/>
        <p:txBody>
          <a:bodyPr/>
          <a:lstStyle/>
          <a:p>
            <a:fld id="{FBA0E4BF-34C5-4DA2-8DA3-67D2121B5C85}" type="slidenum">
              <a:rPr lang="en-US" smtClean="0"/>
              <a:pPr/>
              <a:t>62</a:t>
            </a:fld>
            <a:endParaRPr lang="en-US" dirty="0"/>
          </a:p>
        </p:txBody>
      </p:sp>
      <p:pic>
        <p:nvPicPr>
          <p:cNvPr id="11266" name="Picture 2" descr="C:\MY DATA THAT IS NOT BACKED UP\CAN Training\_Mega CAN Training - Local Copy\Japan Presentations\VT Pictures\CLAAS_COMMUNICATOR_OLD.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15047" y="1081864"/>
            <a:ext cx="5549206" cy="471332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5C682D50-17B6-4590-AABE-95FCE0B2BE33}"/>
              </a:ext>
            </a:extLst>
          </p:cNvPr>
          <p:cNvGrpSpPr/>
          <p:nvPr/>
        </p:nvGrpSpPr>
        <p:grpSpPr>
          <a:xfrm>
            <a:off x="1629982" y="2154477"/>
            <a:ext cx="6543032" cy="2404997"/>
            <a:chOff x="105982" y="2154476"/>
            <a:chExt cx="6543032" cy="2404997"/>
          </a:xfrm>
        </p:grpSpPr>
        <p:grpSp>
          <p:nvGrpSpPr>
            <p:cNvPr id="8" name="Group 7">
              <a:extLst>
                <a:ext uri="{FF2B5EF4-FFF2-40B4-BE49-F238E27FC236}">
                  <a16:creationId xmlns:a16="http://schemas.microsoft.com/office/drawing/2014/main" id="{8CE8F321-AAF1-4EFC-86C2-4FDFBDCBA229}"/>
                </a:ext>
              </a:extLst>
            </p:cNvPr>
            <p:cNvGrpSpPr/>
            <p:nvPr/>
          </p:nvGrpSpPr>
          <p:grpSpPr>
            <a:xfrm>
              <a:off x="2376092" y="2154476"/>
              <a:ext cx="4272922" cy="2404997"/>
              <a:chOff x="2358318" y="2154476"/>
              <a:chExt cx="4367757" cy="2404997"/>
            </a:xfrm>
          </p:grpSpPr>
          <p:sp>
            <p:nvSpPr>
              <p:cNvPr id="10" name="Rectangle 9">
                <a:extLst>
                  <a:ext uri="{FF2B5EF4-FFF2-40B4-BE49-F238E27FC236}">
                    <a16:creationId xmlns:a16="http://schemas.microsoft.com/office/drawing/2014/main" id="{C83E5FAF-1A98-4541-B342-3307636538F8}"/>
                  </a:ext>
                </a:extLst>
              </p:cNvPr>
              <p:cNvSpPr/>
              <p:nvPr/>
            </p:nvSpPr>
            <p:spPr>
              <a:xfrm>
                <a:off x="2358318" y="2154476"/>
                <a:ext cx="615366" cy="2404997"/>
              </a:xfrm>
              <a:prstGeom prst="rect">
                <a:avLst/>
              </a:prstGeom>
              <a:noFill/>
              <a:ln w="5715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95BF225-0CB3-43C3-9832-6FB32B132A76}"/>
                  </a:ext>
                </a:extLst>
              </p:cNvPr>
              <p:cNvSpPr/>
              <p:nvPr/>
            </p:nvSpPr>
            <p:spPr>
              <a:xfrm>
                <a:off x="6110710" y="2154476"/>
                <a:ext cx="615365" cy="2404997"/>
              </a:xfrm>
              <a:prstGeom prst="rect">
                <a:avLst/>
              </a:prstGeom>
              <a:noFill/>
              <a:ln w="5715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549DF85C-3E77-4531-B4BC-E0F26F183CA9}"/>
                </a:ext>
              </a:extLst>
            </p:cNvPr>
            <p:cNvSpPr txBox="1"/>
            <p:nvPr/>
          </p:nvSpPr>
          <p:spPr>
            <a:xfrm>
              <a:off x="105982" y="3507116"/>
              <a:ext cx="1596587" cy="369332"/>
            </a:xfrm>
            <a:prstGeom prst="rect">
              <a:avLst/>
            </a:prstGeom>
            <a:noFill/>
          </p:spPr>
          <p:txBody>
            <a:bodyPr wrap="square" rtlCol="0">
              <a:spAutoFit/>
            </a:bodyPr>
            <a:lstStyle/>
            <a:p>
              <a:r>
                <a:rPr lang="en-US" dirty="0"/>
                <a:t>[Hard] Keys</a:t>
              </a:r>
            </a:p>
          </p:txBody>
        </p:sp>
      </p:grpSp>
      <p:grpSp>
        <p:nvGrpSpPr>
          <p:cNvPr id="12" name="Group 11">
            <a:extLst>
              <a:ext uri="{FF2B5EF4-FFF2-40B4-BE49-F238E27FC236}">
                <a16:creationId xmlns:a16="http://schemas.microsoft.com/office/drawing/2014/main" id="{EA785A97-721A-403F-B370-14819D47921E}"/>
              </a:ext>
            </a:extLst>
          </p:cNvPr>
          <p:cNvGrpSpPr/>
          <p:nvPr/>
        </p:nvGrpSpPr>
        <p:grpSpPr>
          <a:xfrm>
            <a:off x="1641913" y="2247900"/>
            <a:ext cx="5301812" cy="2136211"/>
            <a:chOff x="117913" y="2247899"/>
            <a:chExt cx="5301812" cy="2136211"/>
          </a:xfrm>
        </p:grpSpPr>
        <p:sp>
          <p:nvSpPr>
            <p:cNvPr id="13" name="Rectangle 12">
              <a:extLst>
                <a:ext uri="{FF2B5EF4-FFF2-40B4-BE49-F238E27FC236}">
                  <a16:creationId xmlns:a16="http://schemas.microsoft.com/office/drawing/2014/main" id="{11ECF4EA-6157-4FC5-8870-9D8192742884}"/>
                </a:ext>
              </a:extLst>
            </p:cNvPr>
            <p:cNvSpPr/>
            <p:nvPr/>
          </p:nvSpPr>
          <p:spPr>
            <a:xfrm>
              <a:off x="3640477" y="2349882"/>
              <a:ext cx="1779248" cy="2034228"/>
            </a:xfrm>
            <a:prstGeom prst="rect">
              <a:avLst/>
            </a:prstGeom>
            <a:noFill/>
            <a:ln w="5715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827FD15-57BC-41B5-9EE4-B29539EC18EE}"/>
                </a:ext>
              </a:extLst>
            </p:cNvPr>
            <p:cNvSpPr txBox="1"/>
            <p:nvPr/>
          </p:nvSpPr>
          <p:spPr>
            <a:xfrm>
              <a:off x="117913" y="2247899"/>
              <a:ext cx="1596587" cy="369332"/>
            </a:xfrm>
            <a:prstGeom prst="rect">
              <a:avLst/>
            </a:prstGeom>
            <a:noFill/>
          </p:spPr>
          <p:txBody>
            <a:bodyPr wrap="square" rtlCol="0">
              <a:spAutoFit/>
            </a:bodyPr>
            <a:lstStyle/>
            <a:p>
              <a:r>
                <a:rPr lang="en-US" dirty="0"/>
                <a:t>Data Mask</a:t>
              </a:r>
            </a:p>
          </p:txBody>
        </p:sp>
      </p:grpSp>
      <p:grpSp>
        <p:nvGrpSpPr>
          <p:cNvPr id="15" name="Group 14">
            <a:extLst>
              <a:ext uri="{FF2B5EF4-FFF2-40B4-BE49-F238E27FC236}">
                <a16:creationId xmlns:a16="http://schemas.microsoft.com/office/drawing/2014/main" id="{53EB5632-1B87-4CAC-82CA-AB444AD9EA28}"/>
              </a:ext>
            </a:extLst>
          </p:cNvPr>
          <p:cNvGrpSpPr/>
          <p:nvPr/>
        </p:nvGrpSpPr>
        <p:grpSpPr>
          <a:xfrm>
            <a:off x="1629982" y="2349882"/>
            <a:ext cx="5832857" cy="2034228"/>
            <a:chOff x="105981" y="2322929"/>
            <a:chExt cx="5832857" cy="2060533"/>
          </a:xfrm>
        </p:grpSpPr>
        <p:sp>
          <p:nvSpPr>
            <p:cNvPr id="16" name="TextBox 15">
              <a:extLst>
                <a:ext uri="{FF2B5EF4-FFF2-40B4-BE49-F238E27FC236}">
                  <a16:creationId xmlns:a16="http://schemas.microsoft.com/office/drawing/2014/main" id="{D92C3A55-BC8B-4461-84DA-C4744BBFEC41}"/>
                </a:ext>
              </a:extLst>
            </p:cNvPr>
            <p:cNvSpPr txBox="1"/>
            <p:nvPr/>
          </p:nvSpPr>
          <p:spPr>
            <a:xfrm>
              <a:off x="105981" y="2845446"/>
              <a:ext cx="1750998" cy="374108"/>
            </a:xfrm>
            <a:prstGeom prst="rect">
              <a:avLst/>
            </a:prstGeom>
            <a:noFill/>
          </p:spPr>
          <p:txBody>
            <a:bodyPr wrap="square" rtlCol="0">
              <a:spAutoFit/>
            </a:bodyPr>
            <a:lstStyle/>
            <a:p>
              <a:r>
                <a:rPr lang="en-US" dirty="0"/>
                <a:t>Soft Key Mask</a:t>
              </a:r>
            </a:p>
          </p:txBody>
        </p:sp>
        <p:grpSp>
          <p:nvGrpSpPr>
            <p:cNvPr id="17" name="Group 16">
              <a:extLst>
                <a:ext uri="{FF2B5EF4-FFF2-40B4-BE49-F238E27FC236}">
                  <a16:creationId xmlns:a16="http://schemas.microsoft.com/office/drawing/2014/main" id="{C291F0CA-63F0-453E-A969-2D882E7D8C28}"/>
                </a:ext>
              </a:extLst>
            </p:cNvPr>
            <p:cNvGrpSpPr/>
            <p:nvPr/>
          </p:nvGrpSpPr>
          <p:grpSpPr>
            <a:xfrm>
              <a:off x="3076575" y="2322929"/>
              <a:ext cx="2862263" cy="2060533"/>
              <a:chOff x="3076575" y="2322929"/>
              <a:chExt cx="2862263" cy="2060533"/>
            </a:xfrm>
          </p:grpSpPr>
          <p:sp>
            <p:nvSpPr>
              <p:cNvPr id="18" name="Rectangle 17">
                <a:extLst>
                  <a:ext uri="{FF2B5EF4-FFF2-40B4-BE49-F238E27FC236}">
                    <a16:creationId xmlns:a16="http://schemas.microsoft.com/office/drawing/2014/main" id="{3F463FBF-59DA-483D-A951-E201FEE518C3}"/>
                  </a:ext>
                </a:extLst>
              </p:cNvPr>
              <p:cNvSpPr/>
              <p:nvPr/>
            </p:nvSpPr>
            <p:spPr>
              <a:xfrm>
                <a:off x="3076575" y="2322929"/>
                <a:ext cx="602006" cy="2060533"/>
              </a:xfrm>
              <a:prstGeom prst="rect">
                <a:avLst/>
              </a:prstGeom>
              <a:noFill/>
              <a:ln w="5715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93A556-E69D-4E0B-AAE3-3B087D56D98C}"/>
                  </a:ext>
                </a:extLst>
              </p:cNvPr>
              <p:cNvSpPr/>
              <p:nvPr/>
            </p:nvSpPr>
            <p:spPr>
              <a:xfrm>
                <a:off x="5384630" y="2322929"/>
                <a:ext cx="554208" cy="2060533"/>
              </a:xfrm>
              <a:prstGeom prst="rect">
                <a:avLst/>
              </a:prstGeom>
              <a:noFill/>
              <a:ln w="5715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2" name="Graphic 21" descr="Bullseye with solid fill">
            <a:extLst>
              <a:ext uri="{FF2B5EF4-FFF2-40B4-BE49-F238E27FC236}">
                <a16:creationId xmlns:a16="http://schemas.microsoft.com/office/drawing/2014/main" id="{67155B19-5D6C-7411-4D74-F6D533AF09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32749" y="1"/>
            <a:ext cx="1139371" cy="1139371"/>
          </a:xfrm>
          <a:prstGeom prst="rect">
            <a:avLst/>
          </a:prstGeom>
        </p:spPr>
      </p:pic>
    </p:spTree>
    <p:extLst>
      <p:ext uri="{BB962C8B-B14F-4D97-AF65-F5344CB8AC3E}">
        <p14:creationId xmlns:p14="http://schemas.microsoft.com/office/powerpoint/2010/main" val="248187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3" descr="C:\MY DATA THAT IS NOT BACKED UP\CAN Training\_Mega CAN Training - Local Copy\Japan Presentations\VT Pictures\CLAAS_COMMUNICATOR.bmp"/>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107885" y="1081864"/>
            <a:ext cx="5963528" cy="4713322"/>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63</a:t>
            </a:fld>
            <a:endParaRPr lang="en-US" dirty="0"/>
          </a:p>
        </p:txBody>
      </p:sp>
    </p:spTree>
    <p:extLst>
      <p:ext uri="{BB962C8B-B14F-4D97-AF65-F5344CB8AC3E}">
        <p14:creationId xmlns:p14="http://schemas.microsoft.com/office/powerpoint/2010/main" val="4188234896"/>
      </p:ext>
    </p:extLst>
  </p:cSld>
  <p:clrMapOvr>
    <a:masterClrMapping/>
  </p:clrMapOvr>
  <p:transition spd="slow" advTm="4000">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4" descr="C:\MY DATA THAT IS NOT BACKED UP\CAN Training\_Mega CAN Training - Local Copy\Japan Presentations\VT Pictures\CLAAS_CEBIS.bmp"/>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68255" y="1453149"/>
            <a:ext cx="5903158" cy="3978753"/>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64</a:t>
            </a:fld>
            <a:endParaRPr lang="en-US" dirty="0"/>
          </a:p>
        </p:txBody>
      </p:sp>
    </p:spTree>
    <p:extLst>
      <p:ext uri="{BB962C8B-B14F-4D97-AF65-F5344CB8AC3E}">
        <p14:creationId xmlns:p14="http://schemas.microsoft.com/office/powerpoint/2010/main" val="521605896"/>
      </p:ext>
    </p:extLst>
  </p:cSld>
  <p:clrMapOvr>
    <a:masterClrMapping/>
  </p:clrMapOvr>
  <p:transition spd="slow" advTm="4000">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6" descr="C:\MY DATA THAT IS NOT BACKED UP\CAN Training\_Mega CAN Training - Local Copy\Japan Presentations\VT Pictures\CLAAS_S10.bmp"/>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19424" y="1115623"/>
            <a:ext cx="6140450" cy="4734376"/>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65</a:t>
            </a:fld>
            <a:endParaRPr lang="en-US" dirty="0"/>
          </a:p>
        </p:txBody>
      </p:sp>
    </p:spTree>
    <p:extLst>
      <p:ext uri="{BB962C8B-B14F-4D97-AF65-F5344CB8AC3E}">
        <p14:creationId xmlns:p14="http://schemas.microsoft.com/office/powerpoint/2010/main" val="2407494369"/>
      </p:ext>
    </p:extLst>
  </p:cSld>
  <p:clrMapOvr>
    <a:masterClrMapping/>
  </p:clrMapOvr>
  <p:transition spd="slow" advTm="4000">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2" descr="C:\MY DATA THAT IS NOT BACKED UP\CAN Training\_Mega CAN Training - Local Copy\Japan Presentations\VT Pictures\20140326_133623.jpg"/>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3016250" y="1133476"/>
            <a:ext cx="6146800" cy="461009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66</a:t>
            </a:fld>
            <a:endParaRPr lang="en-US" dirty="0"/>
          </a:p>
        </p:txBody>
      </p:sp>
    </p:spTree>
    <p:extLst>
      <p:ext uri="{BB962C8B-B14F-4D97-AF65-F5344CB8AC3E}">
        <p14:creationId xmlns:p14="http://schemas.microsoft.com/office/powerpoint/2010/main" val="3105122006"/>
      </p:ext>
    </p:extLst>
  </p:cSld>
  <p:clrMapOvr>
    <a:masterClrMapping/>
  </p:clrMapOvr>
  <p:transition spd="slow" advTm="4000">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3" descr="C:\MY DATA THAT IS NOT BACKED UP\CAN Training\_Mega CAN Training - Local Copy\Japan Presentations\VT Pictures\20140326_133646.jpg"/>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2996933" y="1133475"/>
            <a:ext cx="6146800" cy="461009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67</a:t>
            </a:fld>
            <a:endParaRPr lang="en-US" dirty="0"/>
          </a:p>
        </p:txBody>
      </p:sp>
    </p:spTree>
    <p:extLst>
      <p:ext uri="{BB962C8B-B14F-4D97-AF65-F5344CB8AC3E}">
        <p14:creationId xmlns:p14="http://schemas.microsoft.com/office/powerpoint/2010/main" val="2542530077"/>
      </p:ext>
    </p:extLst>
  </p:cSld>
  <p:clrMapOvr>
    <a:masterClrMapping/>
  </p:clrMapOvr>
  <p:transition spd="slow" advTm="4000">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pic>
        <p:nvPicPr>
          <p:cNvPr id="13314" name="Picture 2" descr="C:\MY DATA THAT IS NOT BACKED UP\CAN Training\_Mega CAN Training - Local Copy\Japan Presentations\VT Pictures\CCI_256c_480_Overview.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05455" y="1134898"/>
            <a:ext cx="6168390" cy="4607254"/>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68</a:t>
            </a:fld>
            <a:endParaRPr lang="en-US" dirty="0"/>
          </a:p>
        </p:txBody>
      </p:sp>
    </p:spTree>
    <p:extLst>
      <p:ext uri="{BB962C8B-B14F-4D97-AF65-F5344CB8AC3E}">
        <p14:creationId xmlns:p14="http://schemas.microsoft.com/office/powerpoint/2010/main" val="4004669209"/>
      </p:ext>
    </p:extLst>
  </p:cSld>
  <p:clrMapOvr>
    <a:masterClrMapping/>
  </p:clrMapOvr>
  <p:transition spd="slow" advClick="0" advTm="4000">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3" descr="C:\MY DATA THAT IS NOT BACKED UP\CAN Training\_Mega CAN Training - Local Copy\Japan Presentations\VT Pictures\CCI_256c_480_Operation.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05455" y="1158875"/>
            <a:ext cx="6168390" cy="4607254"/>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69</a:t>
            </a:fld>
            <a:endParaRPr lang="en-US" dirty="0"/>
          </a:p>
        </p:txBody>
      </p:sp>
    </p:spTree>
    <p:extLst>
      <p:ext uri="{BB962C8B-B14F-4D97-AF65-F5344CB8AC3E}">
        <p14:creationId xmlns:p14="http://schemas.microsoft.com/office/powerpoint/2010/main" val="3094294700"/>
      </p:ext>
    </p:extLst>
  </p:cSld>
  <p:clrMapOvr>
    <a:masterClrMapping/>
  </p:clrMapOvr>
  <p:transition spd="slow" advTm="4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a:t>Virtual Terminal Defined</a:t>
            </a:r>
          </a:p>
        </p:txBody>
      </p:sp>
      <p:sp>
        <p:nvSpPr>
          <p:cNvPr id="12292" name="Rectangle 3"/>
          <p:cNvSpPr>
            <a:spLocks noGrp="1" noChangeArrowheads="1"/>
          </p:cNvSpPr>
          <p:nvPr>
            <p:ph idx="1"/>
          </p:nvPr>
        </p:nvSpPr>
        <p:spPr>
          <a:xfrm>
            <a:off x="1989138" y="1363663"/>
            <a:ext cx="8361362" cy="3751262"/>
          </a:xfrm>
        </p:spPr>
        <p:txBody>
          <a:bodyPr>
            <a:noAutofit/>
          </a:bodyPr>
          <a:lstStyle/>
          <a:p>
            <a:pPr eaLnBrk="1" hangingPunct="1">
              <a:buFontTx/>
              <a:buNone/>
              <a:defRPr/>
            </a:pPr>
            <a:r>
              <a:rPr lang="en-US" sz="2400" dirty="0"/>
              <a:t>A Virtual Terminal (VT) is the device that provides:</a:t>
            </a:r>
          </a:p>
          <a:p>
            <a:pPr marL="285750" indent="-285750">
              <a:buFont typeface="Arial" panose="020B0604020202020204" pitchFamily="34" charset="0"/>
              <a:buChar char="•"/>
              <a:defRPr/>
            </a:pPr>
            <a:r>
              <a:rPr lang="en-US" sz="2400" dirty="0"/>
              <a:t>the </a:t>
            </a:r>
            <a:r>
              <a:rPr lang="en-US" sz="2400" i="1" dirty="0"/>
              <a:t>human to machine interface</a:t>
            </a:r>
            <a:r>
              <a:rPr lang="en-US" sz="2400" dirty="0"/>
              <a:t> </a:t>
            </a:r>
          </a:p>
          <a:p>
            <a:pPr marL="285750" indent="-285750">
              <a:buFont typeface="Arial" panose="020B0604020202020204" pitchFamily="34" charset="0"/>
              <a:buChar char="•"/>
              <a:defRPr/>
            </a:pPr>
            <a:r>
              <a:rPr lang="en-US" sz="2400" dirty="0"/>
              <a:t>that enables </a:t>
            </a:r>
            <a:r>
              <a:rPr lang="en-US" sz="2400" i="1" dirty="0"/>
              <a:t>interaction </a:t>
            </a:r>
            <a:r>
              <a:rPr lang="en-US" sz="2400" dirty="0"/>
              <a:t>between the operator and the machine.</a:t>
            </a:r>
          </a:p>
          <a:p>
            <a:pPr eaLnBrk="1" hangingPunct="1">
              <a:buFontTx/>
              <a:buNone/>
              <a:defRPr/>
            </a:pPr>
            <a:r>
              <a:rPr lang="en-US" sz="2400" dirty="0"/>
              <a:t>A VT is </a:t>
            </a:r>
            <a:r>
              <a:rPr lang="en-US" sz="2400" i="1" dirty="0"/>
              <a:t>like</a:t>
            </a:r>
            <a:r>
              <a:rPr lang="en-US" sz="2400" dirty="0"/>
              <a:t> a web browser in concept. Slightly reversed, the many ECUs/Working Sets(WS) publish to the VT on the ISO 11783 (“ISOBUS”).</a:t>
            </a:r>
          </a:p>
          <a:p>
            <a:pPr eaLnBrk="1" hangingPunct="1">
              <a:buFontTx/>
              <a:buNone/>
              <a:defRPr/>
            </a:pPr>
            <a:endParaRPr lang="en-US" sz="2400" dirty="0"/>
          </a:p>
          <a:p>
            <a:pPr eaLnBrk="1" hangingPunct="1">
              <a:buFontTx/>
              <a:buNone/>
              <a:defRPr/>
            </a:pPr>
            <a:r>
              <a:rPr lang="en-US" sz="2400" dirty="0"/>
              <a:t>Just as with the web browser, the VT </a:t>
            </a:r>
            <a:r>
              <a:rPr lang="en-US" sz="2400" i="1" dirty="0"/>
              <a:t>does not know what </a:t>
            </a:r>
            <a:r>
              <a:rPr lang="en-US" sz="2400" dirty="0"/>
              <a:t>is being presented on the screen, it only knows the </a:t>
            </a:r>
            <a:r>
              <a:rPr lang="en-US" sz="2400" i="1" dirty="0"/>
              <a:t>rules that govern how </a:t>
            </a:r>
            <a:r>
              <a:rPr lang="en-US" sz="2400" dirty="0"/>
              <a:t>that presentation appears.</a:t>
            </a:r>
          </a:p>
        </p:txBody>
      </p:sp>
      <p:sp>
        <p:nvSpPr>
          <p:cNvPr id="30" name="Date Placeholder 29"/>
          <p:cNvSpPr>
            <a:spLocks noGrp="1"/>
          </p:cNvSpPr>
          <p:nvPr>
            <p:ph type="dt" sz="half" idx="10"/>
          </p:nvPr>
        </p:nvSpPr>
        <p:spPr/>
        <p:txBody>
          <a:bodyPr/>
          <a:lstStyle/>
          <a:p>
            <a:r>
              <a:rPr lang="en-US"/>
              <a:t>11 June 2024</a:t>
            </a:r>
          </a:p>
        </p:txBody>
      </p:sp>
      <p:sp>
        <p:nvSpPr>
          <p:cNvPr id="32" name="Footer Placeholder 31"/>
          <p:cNvSpPr>
            <a:spLocks noGrp="1"/>
          </p:cNvSpPr>
          <p:nvPr>
            <p:ph type="ftr" sz="quarter" idx="11"/>
          </p:nvPr>
        </p:nvSpPr>
        <p:spPr/>
        <p:txBody>
          <a:bodyPr/>
          <a:lstStyle/>
          <a:p>
            <a:r>
              <a:rPr lang="en-US"/>
              <a:t>Cyber Tractor Challenge - VT and Lab</a:t>
            </a:r>
            <a:endParaRPr lang="en-US" dirty="0"/>
          </a:p>
        </p:txBody>
      </p:sp>
      <p:grpSp>
        <p:nvGrpSpPr>
          <p:cNvPr id="4" name="Group 3"/>
          <p:cNvGrpSpPr/>
          <p:nvPr/>
        </p:nvGrpSpPr>
        <p:grpSpPr>
          <a:xfrm>
            <a:off x="1847850" y="4606046"/>
            <a:ext cx="8470900" cy="1580827"/>
            <a:chOff x="323850" y="4324027"/>
            <a:chExt cx="8470900" cy="1580827"/>
          </a:xfrm>
        </p:grpSpPr>
        <p:sp>
          <p:nvSpPr>
            <p:cNvPr id="2" name="Rectangle 1"/>
            <p:cNvSpPr/>
            <p:nvPr/>
          </p:nvSpPr>
          <p:spPr>
            <a:xfrm>
              <a:off x="323850" y="4324027"/>
              <a:ext cx="8470900" cy="158082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3" name="Group 2"/>
            <p:cNvGrpSpPr/>
            <p:nvPr/>
          </p:nvGrpSpPr>
          <p:grpSpPr>
            <a:xfrm>
              <a:off x="530225" y="4476542"/>
              <a:ext cx="7743825" cy="1306513"/>
              <a:chOff x="530225" y="4476542"/>
              <a:chExt cx="7743825" cy="1306513"/>
            </a:xfrm>
          </p:grpSpPr>
          <p:pic>
            <p:nvPicPr>
              <p:cNvPr id="11266" name="Picture 8" descr="CANLink"/>
              <p:cNvPicPr>
                <a:picLocks noChangeAspect="1" noChangeArrowheads="1"/>
              </p:cNvPicPr>
              <p:nvPr/>
            </p:nvPicPr>
            <p:blipFill>
              <a:blip r:embed="rId3" cstate="print"/>
              <a:srcRect/>
              <a:stretch>
                <a:fillRect/>
              </a:stretch>
            </p:blipFill>
            <p:spPr bwMode="auto">
              <a:xfrm>
                <a:off x="1465263" y="4724192"/>
                <a:ext cx="6808787" cy="163513"/>
              </a:xfrm>
              <a:prstGeom prst="rect">
                <a:avLst/>
              </a:prstGeom>
              <a:noFill/>
              <a:ln w="9525">
                <a:noFill/>
                <a:miter lim="800000"/>
                <a:headEnd/>
                <a:tailEnd/>
              </a:ln>
            </p:spPr>
          </p:pic>
          <p:grpSp>
            <p:nvGrpSpPr>
              <p:cNvPr id="11269" name="Group 7"/>
              <p:cNvGrpSpPr>
                <a:grpSpLocks/>
              </p:cNvGrpSpPr>
              <p:nvPr/>
            </p:nvGrpSpPr>
            <p:grpSpPr bwMode="auto">
              <a:xfrm>
                <a:off x="530225" y="4476542"/>
                <a:ext cx="1095375" cy="696913"/>
                <a:chOff x="303" y="3147"/>
                <a:chExt cx="690" cy="439"/>
              </a:xfrm>
            </p:grpSpPr>
            <p:sp>
              <p:nvSpPr>
                <p:cNvPr id="11291" name="Rectangle 4"/>
                <p:cNvSpPr>
                  <a:spLocks noChangeArrowheads="1"/>
                </p:cNvSpPr>
                <p:nvPr/>
              </p:nvSpPr>
              <p:spPr bwMode="auto">
                <a:xfrm>
                  <a:off x="303" y="3147"/>
                  <a:ext cx="690" cy="439"/>
                </a:xfrm>
                <a:prstGeom prst="rect">
                  <a:avLst/>
                </a:prstGeom>
                <a:solidFill>
                  <a:srgbClr val="800000"/>
                </a:solidFill>
                <a:ln w="9525">
                  <a:solidFill>
                    <a:schemeClr val="tx1"/>
                  </a:solidFill>
                  <a:miter lim="800000"/>
                  <a:headEnd/>
                  <a:tailEnd/>
                </a:ln>
              </p:spPr>
              <p:txBody>
                <a:bodyPr wrap="none" anchor="ctr"/>
                <a:lstStyle/>
                <a:p>
                  <a:endParaRPr lang="en-US"/>
                </a:p>
              </p:txBody>
            </p:sp>
            <p:sp>
              <p:nvSpPr>
                <p:cNvPr id="11292" name="Rectangle 5"/>
                <p:cNvSpPr>
                  <a:spLocks noChangeArrowheads="1"/>
                </p:cNvSpPr>
                <p:nvPr/>
              </p:nvSpPr>
              <p:spPr bwMode="auto">
                <a:xfrm>
                  <a:off x="349" y="3187"/>
                  <a:ext cx="439" cy="354"/>
                </a:xfrm>
                <a:prstGeom prst="rect">
                  <a:avLst/>
                </a:prstGeom>
                <a:solidFill>
                  <a:srgbClr val="99FF99"/>
                </a:solidFill>
                <a:ln w="9525">
                  <a:solidFill>
                    <a:schemeClr val="tx1"/>
                  </a:solidFill>
                  <a:miter lim="800000"/>
                  <a:headEnd/>
                  <a:tailEnd/>
                </a:ln>
              </p:spPr>
              <p:txBody>
                <a:bodyPr wrap="none" anchor="ctr"/>
                <a:lstStyle/>
                <a:p>
                  <a:pPr algn="ctr"/>
                  <a:r>
                    <a:rPr lang="en-US"/>
                    <a:t>VT</a:t>
                  </a:r>
                </a:p>
              </p:txBody>
            </p:sp>
            <p:sp>
              <p:nvSpPr>
                <p:cNvPr id="11293" name="Rectangle 6"/>
                <p:cNvSpPr>
                  <a:spLocks noChangeArrowheads="1"/>
                </p:cNvSpPr>
                <p:nvPr/>
              </p:nvSpPr>
              <p:spPr bwMode="auto">
                <a:xfrm>
                  <a:off x="816" y="3187"/>
                  <a:ext cx="131" cy="354"/>
                </a:xfrm>
                <a:prstGeom prst="rect">
                  <a:avLst/>
                </a:prstGeom>
                <a:solidFill>
                  <a:srgbClr val="99FF99"/>
                </a:solidFill>
                <a:ln w="9525">
                  <a:solidFill>
                    <a:schemeClr val="tx1"/>
                  </a:solidFill>
                  <a:miter lim="800000"/>
                  <a:headEnd/>
                  <a:tailEnd/>
                </a:ln>
              </p:spPr>
              <p:txBody>
                <a:bodyPr wrap="none" anchor="ctr"/>
                <a:lstStyle/>
                <a:p>
                  <a:endParaRPr lang="en-US"/>
                </a:p>
              </p:txBody>
            </p:sp>
          </p:grpSp>
          <p:sp>
            <p:nvSpPr>
              <p:cNvPr id="11270" name="Rectangle 9"/>
              <p:cNvSpPr>
                <a:spLocks noChangeArrowheads="1"/>
              </p:cNvSpPr>
              <p:nvPr/>
            </p:nvSpPr>
            <p:spPr bwMode="auto">
              <a:xfrm>
                <a:off x="2530475" y="5194092"/>
                <a:ext cx="831850" cy="588963"/>
              </a:xfrm>
              <a:prstGeom prst="rect">
                <a:avLst/>
              </a:prstGeom>
              <a:solidFill>
                <a:schemeClr val="accent5">
                  <a:lumMod val="40000"/>
                  <a:lumOff val="60000"/>
                </a:schemeClr>
              </a:solidFill>
              <a:ln w="28575">
                <a:solidFill>
                  <a:schemeClr val="tx1"/>
                </a:solidFill>
                <a:miter lim="800000"/>
                <a:headEnd/>
                <a:tailEnd/>
              </a:ln>
            </p:spPr>
            <p:txBody>
              <a:bodyPr wrap="none" anchor="ctr"/>
              <a:lstStyle/>
              <a:p>
                <a:pPr algn="ctr"/>
                <a:r>
                  <a:rPr lang="en-US" dirty="0"/>
                  <a:t>WS 1</a:t>
                </a:r>
              </a:p>
            </p:txBody>
          </p:sp>
          <p:sp>
            <p:nvSpPr>
              <p:cNvPr id="11271" name="Rectangle 10"/>
              <p:cNvSpPr>
                <a:spLocks noChangeArrowheads="1"/>
              </p:cNvSpPr>
              <p:nvPr/>
            </p:nvSpPr>
            <p:spPr bwMode="auto">
              <a:xfrm>
                <a:off x="3806825" y="5194092"/>
                <a:ext cx="831850" cy="588963"/>
              </a:xfrm>
              <a:prstGeom prst="rect">
                <a:avLst/>
              </a:prstGeom>
              <a:solidFill>
                <a:srgbClr val="FFFF99"/>
              </a:solidFill>
              <a:ln w="28575">
                <a:solidFill>
                  <a:schemeClr val="tx1"/>
                </a:solidFill>
                <a:miter lim="800000"/>
                <a:headEnd/>
                <a:tailEnd/>
              </a:ln>
            </p:spPr>
            <p:txBody>
              <a:bodyPr wrap="none" anchor="ctr"/>
              <a:lstStyle/>
              <a:p>
                <a:pPr algn="ctr"/>
                <a:r>
                  <a:rPr lang="en-US" dirty="0"/>
                  <a:t>WS 2</a:t>
                </a:r>
              </a:p>
            </p:txBody>
          </p:sp>
          <p:sp>
            <p:nvSpPr>
              <p:cNvPr id="11272" name="Rectangle 11"/>
              <p:cNvSpPr>
                <a:spLocks noChangeArrowheads="1"/>
              </p:cNvSpPr>
              <p:nvPr/>
            </p:nvSpPr>
            <p:spPr bwMode="auto">
              <a:xfrm>
                <a:off x="5064125" y="5194092"/>
                <a:ext cx="831850" cy="588963"/>
              </a:xfrm>
              <a:prstGeom prst="rect">
                <a:avLst/>
              </a:prstGeom>
              <a:solidFill>
                <a:schemeClr val="accent6">
                  <a:lumMod val="60000"/>
                  <a:lumOff val="40000"/>
                </a:schemeClr>
              </a:solidFill>
              <a:ln w="28575">
                <a:solidFill>
                  <a:schemeClr val="tx1"/>
                </a:solidFill>
                <a:miter lim="800000"/>
                <a:headEnd/>
                <a:tailEnd/>
              </a:ln>
            </p:spPr>
            <p:txBody>
              <a:bodyPr wrap="none" anchor="ctr"/>
              <a:lstStyle/>
              <a:p>
                <a:pPr algn="ctr"/>
                <a:r>
                  <a:rPr lang="en-US" dirty="0"/>
                  <a:t>WS 3</a:t>
                </a:r>
              </a:p>
            </p:txBody>
          </p:sp>
          <p:sp>
            <p:nvSpPr>
              <p:cNvPr id="11273" name="Rectangle 13"/>
              <p:cNvSpPr>
                <a:spLocks noChangeArrowheads="1"/>
              </p:cNvSpPr>
              <p:nvPr/>
            </p:nvSpPr>
            <p:spPr bwMode="auto">
              <a:xfrm>
                <a:off x="7354888" y="5194092"/>
                <a:ext cx="831850" cy="588963"/>
              </a:xfrm>
              <a:prstGeom prst="rect">
                <a:avLst/>
              </a:prstGeom>
              <a:solidFill>
                <a:schemeClr val="accent2">
                  <a:lumMod val="40000"/>
                  <a:lumOff val="60000"/>
                </a:schemeClr>
              </a:solidFill>
              <a:ln w="28575">
                <a:solidFill>
                  <a:schemeClr val="tx1"/>
                </a:solidFill>
                <a:miter lim="800000"/>
                <a:headEnd/>
                <a:tailEnd/>
              </a:ln>
            </p:spPr>
            <p:txBody>
              <a:bodyPr wrap="none" anchor="ctr"/>
              <a:lstStyle/>
              <a:p>
                <a:pPr algn="ctr"/>
                <a:r>
                  <a:rPr lang="en-US" dirty="0"/>
                  <a:t>WS n</a:t>
                </a:r>
              </a:p>
            </p:txBody>
          </p:sp>
          <p:sp>
            <p:nvSpPr>
              <p:cNvPr id="11274" name="Text Box 14"/>
              <p:cNvSpPr txBox="1">
                <a:spLocks noChangeArrowheads="1"/>
              </p:cNvSpPr>
              <p:nvPr/>
            </p:nvSpPr>
            <p:spPr bwMode="auto">
              <a:xfrm>
                <a:off x="6130925" y="4894055"/>
                <a:ext cx="1050925" cy="762000"/>
              </a:xfrm>
              <a:prstGeom prst="rect">
                <a:avLst/>
              </a:prstGeom>
              <a:noFill/>
              <a:ln w="9525">
                <a:noFill/>
                <a:miter lim="800000"/>
                <a:headEnd/>
                <a:tailEnd/>
              </a:ln>
            </p:spPr>
            <p:txBody>
              <a:bodyPr>
                <a:spAutoFit/>
              </a:bodyPr>
              <a:lstStyle/>
              <a:p>
                <a:pPr algn="ctr">
                  <a:spcBef>
                    <a:spcPct val="50000"/>
                  </a:spcBef>
                </a:pPr>
                <a:r>
                  <a:rPr lang="en-US" sz="4400"/>
                  <a:t>…</a:t>
                </a:r>
              </a:p>
            </p:txBody>
          </p:sp>
          <p:grpSp>
            <p:nvGrpSpPr>
              <p:cNvPr id="11275" name="Group 19"/>
              <p:cNvGrpSpPr>
                <a:grpSpLocks/>
              </p:cNvGrpSpPr>
              <p:nvPr/>
            </p:nvGrpSpPr>
            <p:grpSpPr bwMode="auto">
              <a:xfrm>
                <a:off x="2659063" y="4803567"/>
                <a:ext cx="176212" cy="371475"/>
                <a:chOff x="1644" y="3501"/>
                <a:chExt cx="111" cy="234"/>
              </a:xfrm>
            </p:grpSpPr>
            <p:sp>
              <p:nvSpPr>
                <p:cNvPr id="11288" name="Freeform 18"/>
                <p:cNvSpPr>
                  <a:spLocks/>
                </p:cNvSpPr>
                <p:nvPr/>
              </p:nvSpPr>
              <p:spPr bwMode="auto">
                <a:xfrm flipH="1">
                  <a:off x="1692" y="3501"/>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57150" cmpd="sng">
                  <a:solidFill>
                    <a:srgbClr val="800000"/>
                  </a:solidFill>
                  <a:round/>
                  <a:headEnd/>
                  <a:tailEnd/>
                </a:ln>
              </p:spPr>
              <p:txBody>
                <a:bodyPr/>
                <a:lstStyle/>
                <a:p>
                  <a:endParaRPr lang="en-US"/>
                </a:p>
              </p:txBody>
            </p:sp>
            <p:sp>
              <p:nvSpPr>
                <p:cNvPr id="11289" name="Freeform 17"/>
                <p:cNvSpPr>
                  <a:spLocks/>
                </p:cNvSpPr>
                <p:nvPr/>
              </p:nvSpPr>
              <p:spPr bwMode="auto">
                <a:xfrm flipH="1">
                  <a:off x="1689"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38100" cmpd="sng">
                  <a:solidFill>
                    <a:srgbClr val="FFFF99"/>
                  </a:solidFill>
                  <a:round/>
                  <a:headEnd/>
                  <a:tailEnd/>
                </a:ln>
              </p:spPr>
              <p:txBody>
                <a:bodyPr/>
                <a:lstStyle/>
                <a:p>
                  <a:endParaRPr lang="en-US"/>
                </a:p>
              </p:txBody>
            </p:sp>
            <p:sp>
              <p:nvSpPr>
                <p:cNvPr id="11290" name="Freeform 16"/>
                <p:cNvSpPr>
                  <a:spLocks/>
                </p:cNvSpPr>
                <p:nvPr/>
              </p:nvSpPr>
              <p:spPr bwMode="auto">
                <a:xfrm>
                  <a:off x="1644"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28575" cmpd="sng">
                  <a:solidFill>
                    <a:srgbClr val="00CC00"/>
                  </a:solidFill>
                  <a:round/>
                  <a:headEnd/>
                  <a:tailEnd/>
                </a:ln>
              </p:spPr>
              <p:txBody>
                <a:bodyPr/>
                <a:lstStyle/>
                <a:p>
                  <a:endParaRPr lang="en-US"/>
                </a:p>
              </p:txBody>
            </p:sp>
          </p:grpSp>
          <p:grpSp>
            <p:nvGrpSpPr>
              <p:cNvPr id="11276" name="Group 20"/>
              <p:cNvGrpSpPr>
                <a:grpSpLocks/>
              </p:cNvGrpSpPr>
              <p:nvPr/>
            </p:nvGrpSpPr>
            <p:grpSpPr bwMode="auto">
              <a:xfrm>
                <a:off x="4049713" y="4803567"/>
                <a:ext cx="176212" cy="371475"/>
                <a:chOff x="1644" y="3501"/>
                <a:chExt cx="111" cy="234"/>
              </a:xfrm>
            </p:grpSpPr>
            <p:sp>
              <p:nvSpPr>
                <p:cNvPr id="11285" name="Freeform 21"/>
                <p:cNvSpPr>
                  <a:spLocks/>
                </p:cNvSpPr>
                <p:nvPr/>
              </p:nvSpPr>
              <p:spPr bwMode="auto">
                <a:xfrm flipH="1">
                  <a:off x="1692" y="3501"/>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57150" cmpd="sng">
                  <a:solidFill>
                    <a:srgbClr val="800000"/>
                  </a:solidFill>
                  <a:round/>
                  <a:headEnd/>
                  <a:tailEnd/>
                </a:ln>
              </p:spPr>
              <p:txBody>
                <a:bodyPr/>
                <a:lstStyle/>
                <a:p>
                  <a:endParaRPr lang="en-US"/>
                </a:p>
              </p:txBody>
            </p:sp>
            <p:sp>
              <p:nvSpPr>
                <p:cNvPr id="11286" name="Freeform 22"/>
                <p:cNvSpPr>
                  <a:spLocks/>
                </p:cNvSpPr>
                <p:nvPr/>
              </p:nvSpPr>
              <p:spPr bwMode="auto">
                <a:xfrm flipH="1">
                  <a:off x="1689"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38100" cmpd="sng">
                  <a:solidFill>
                    <a:srgbClr val="FFFF99"/>
                  </a:solidFill>
                  <a:round/>
                  <a:headEnd/>
                  <a:tailEnd/>
                </a:ln>
              </p:spPr>
              <p:txBody>
                <a:bodyPr/>
                <a:lstStyle/>
                <a:p>
                  <a:endParaRPr lang="en-US"/>
                </a:p>
              </p:txBody>
            </p:sp>
            <p:sp>
              <p:nvSpPr>
                <p:cNvPr id="11287" name="Freeform 23"/>
                <p:cNvSpPr>
                  <a:spLocks/>
                </p:cNvSpPr>
                <p:nvPr/>
              </p:nvSpPr>
              <p:spPr bwMode="auto">
                <a:xfrm>
                  <a:off x="1644"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28575" cmpd="sng">
                  <a:solidFill>
                    <a:srgbClr val="00CC00"/>
                  </a:solidFill>
                  <a:round/>
                  <a:headEnd/>
                  <a:tailEnd/>
                </a:ln>
              </p:spPr>
              <p:txBody>
                <a:bodyPr/>
                <a:lstStyle/>
                <a:p>
                  <a:endParaRPr lang="en-US"/>
                </a:p>
              </p:txBody>
            </p:sp>
          </p:grpSp>
          <p:grpSp>
            <p:nvGrpSpPr>
              <p:cNvPr id="11277" name="Group 24"/>
              <p:cNvGrpSpPr>
                <a:grpSpLocks/>
              </p:cNvGrpSpPr>
              <p:nvPr/>
            </p:nvGrpSpPr>
            <p:grpSpPr bwMode="auto">
              <a:xfrm>
                <a:off x="5173663" y="4803567"/>
                <a:ext cx="176212" cy="371475"/>
                <a:chOff x="1644" y="3501"/>
                <a:chExt cx="111" cy="234"/>
              </a:xfrm>
            </p:grpSpPr>
            <p:sp>
              <p:nvSpPr>
                <p:cNvPr id="11282" name="Freeform 25"/>
                <p:cNvSpPr>
                  <a:spLocks/>
                </p:cNvSpPr>
                <p:nvPr/>
              </p:nvSpPr>
              <p:spPr bwMode="auto">
                <a:xfrm flipH="1">
                  <a:off x="1692" y="3501"/>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57150" cmpd="sng">
                  <a:solidFill>
                    <a:srgbClr val="800000"/>
                  </a:solidFill>
                  <a:round/>
                  <a:headEnd/>
                  <a:tailEnd/>
                </a:ln>
              </p:spPr>
              <p:txBody>
                <a:bodyPr/>
                <a:lstStyle/>
                <a:p>
                  <a:endParaRPr lang="en-US"/>
                </a:p>
              </p:txBody>
            </p:sp>
            <p:sp>
              <p:nvSpPr>
                <p:cNvPr id="11283" name="Freeform 26"/>
                <p:cNvSpPr>
                  <a:spLocks/>
                </p:cNvSpPr>
                <p:nvPr/>
              </p:nvSpPr>
              <p:spPr bwMode="auto">
                <a:xfrm flipH="1">
                  <a:off x="1689"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38100" cmpd="sng">
                  <a:solidFill>
                    <a:srgbClr val="FFFF99"/>
                  </a:solidFill>
                  <a:round/>
                  <a:headEnd/>
                  <a:tailEnd/>
                </a:ln>
              </p:spPr>
              <p:txBody>
                <a:bodyPr/>
                <a:lstStyle/>
                <a:p>
                  <a:endParaRPr lang="en-US"/>
                </a:p>
              </p:txBody>
            </p:sp>
            <p:sp>
              <p:nvSpPr>
                <p:cNvPr id="11284" name="Freeform 27"/>
                <p:cNvSpPr>
                  <a:spLocks/>
                </p:cNvSpPr>
                <p:nvPr/>
              </p:nvSpPr>
              <p:spPr bwMode="auto">
                <a:xfrm>
                  <a:off x="1644"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28575" cmpd="sng">
                  <a:solidFill>
                    <a:srgbClr val="00CC00"/>
                  </a:solidFill>
                  <a:round/>
                  <a:headEnd/>
                  <a:tailEnd/>
                </a:ln>
              </p:spPr>
              <p:txBody>
                <a:bodyPr/>
                <a:lstStyle/>
                <a:p>
                  <a:endParaRPr lang="en-US"/>
                </a:p>
              </p:txBody>
            </p:sp>
          </p:grpSp>
          <p:grpSp>
            <p:nvGrpSpPr>
              <p:cNvPr id="11278" name="Group 28"/>
              <p:cNvGrpSpPr>
                <a:grpSpLocks/>
              </p:cNvGrpSpPr>
              <p:nvPr/>
            </p:nvGrpSpPr>
            <p:grpSpPr bwMode="auto">
              <a:xfrm>
                <a:off x="7464425" y="4803567"/>
                <a:ext cx="176213" cy="371475"/>
                <a:chOff x="1644" y="3501"/>
                <a:chExt cx="111" cy="234"/>
              </a:xfrm>
            </p:grpSpPr>
            <p:sp>
              <p:nvSpPr>
                <p:cNvPr id="11279" name="Freeform 29"/>
                <p:cNvSpPr>
                  <a:spLocks/>
                </p:cNvSpPr>
                <p:nvPr/>
              </p:nvSpPr>
              <p:spPr bwMode="auto">
                <a:xfrm flipH="1">
                  <a:off x="1692" y="3501"/>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57150" cmpd="sng">
                  <a:solidFill>
                    <a:srgbClr val="800000"/>
                  </a:solidFill>
                  <a:round/>
                  <a:headEnd/>
                  <a:tailEnd/>
                </a:ln>
              </p:spPr>
              <p:txBody>
                <a:bodyPr/>
                <a:lstStyle/>
                <a:p>
                  <a:endParaRPr lang="en-US"/>
                </a:p>
              </p:txBody>
            </p:sp>
            <p:sp>
              <p:nvSpPr>
                <p:cNvPr id="11280" name="Freeform 30"/>
                <p:cNvSpPr>
                  <a:spLocks/>
                </p:cNvSpPr>
                <p:nvPr/>
              </p:nvSpPr>
              <p:spPr bwMode="auto">
                <a:xfrm flipH="1">
                  <a:off x="1689"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38100" cmpd="sng">
                  <a:solidFill>
                    <a:srgbClr val="FFFF99"/>
                  </a:solidFill>
                  <a:round/>
                  <a:headEnd/>
                  <a:tailEnd/>
                </a:ln>
              </p:spPr>
              <p:txBody>
                <a:bodyPr/>
                <a:lstStyle/>
                <a:p>
                  <a:endParaRPr lang="en-US"/>
                </a:p>
              </p:txBody>
            </p:sp>
            <p:sp>
              <p:nvSpPr>
                <p:cNvPr id="11281" name="Freeform 31"/>
                <p:cNvSpPr>
                  <a:spLocks/>
                </p:cNvSpPr>
                <p:nvPr/>
              </p:nvSpPr>
              <p:spPr bwMode="auto">
                <a:xfrm>
                  <a:off x="1644" y="3507"/>
                  <a:ext cx="63" cy="228"/>
                </a:xfrm>
                <a:custGeom>
                  <a:avLst/>
                  <a:gdLst>
                    <a:gd name="T0" fmla="*/ 42 w 63"/>
                    <a:gd name="T1" fmla="*/ 0 h 228"/>
                    <a:gd name="T2" fmla="*/ 3 w 63"/>
                    <a:gd name="T3" fmla="*/ 120 h 228"/>
                    <a:gd name="T4" fmla="*/ 63 w 63"/>
                    <a:gd name="T5" fmla="*/ 228 h 228"/>
                    <a:gd name="T6" fmla="*/ 0 60000 65536"/>
                    <a:gd name="T7" fmla="*/ 0 60000 65536"/>
                    <a:gd name="T8" fmla="*/ 0 60000 65536"/>
                    <a:gd name="T9" fmla="*/ 0 w 63"/>
                    <a:gd name="T10" fmla="*/ 0 h 228"/>
                    <a:gd name="T11" fmla="*/ 63 w 63"/>
                    <a:gd name="T12" fmla="*/ 228 h 228"/>
                  </a:gdLst>
                  <a:ahLst/>
                  <a:cxnLst>
                    <a:cxn ang="T6">
                      <a:pos x="T0" y="T1"/>
                    </a:cxn>
                    <a:cxn ang="T7">
                      <a:pos x="T2" y="T3"/>
                    </a:cxn>
                    <a:cxn ang="T8">
                      <a:pos x="T4" y="T5"/>
                    </a:cxn>
                  </a:cxnLst>
                  <a:rect l="T9" t="T10" r="T11" b="T12"/>
                  <a:pathLst>
                    <a:path w="63" h="228">
                      <a:moveTo>
                        <a:pt x="42" y="0"/>
                      </a:moveTo>
                      <a:cubicBezTo>
                        <a:pt x="21" y="41"/>
                        <a:pt x="0" y="82"/>
                        <a:pt x="3" y="120"/>
                      </a:cubicBezTo>
                      <a:cubicBezTo>
                        <a:pt x="6" y="158"/>
                        <a:pt x="48" y="208"/>
                        <a:pt x="63" y="228"/>
                      </a:cubicBezTo>
                    </a:path>
                  </a:pathLst>
                </a:custGeom>
                <a:noFill/>
                <a:ln w="28575" cmpd="sng">
                  <a:solidFill>
                    <a:srgbClr val="00CC00"/>
                  </a:solidFill>
                  <a:round/>
                  <a:headEnd/>
                  <a:tailEnd/>
                </a:ln>
              </p:spPr>
              <p:txBody>
                <a:bodyPr/>
                <a:lstStyle/>
                <a:p>
                  <a:endParaRPr lang="en-US"/>
                </a:p>
              </p:txBody>
            </p:sp>
          </p:grpSp>
        </p:grpSp>
      </p:grpSp>
      <p:sp>
        <p:nvSpPr>
          <p:cNvPr id="5" name="Slide Number Placeholder 4"/>
          <p:cNvSpPr>
            <a:spLocks noGrp="1"/>
          </p:cNvSpPr>
          <p:nvPr>
            <p:ph type="sldNum" sz="quarter" idx="12"/>
          </p:nvPr>
        </p:nvSpPr>
        <p:spPr/>
        <p:txBody>
          <a:bodyPr/>
          <a:lstStyle/>
          <a:p>
            <a:fld id="{FBA0E4BF-34C5-4DA2-8DA3-67D2121B5C85}" type="slidenum">
              <a:rPr lang="en-US" smtClean="0"/>
              <a:pPr/>
              <a:t>7</a:t>
            </a:fld>
            <a:endParaRPr lang="en-US"/>
          </a:p>
        </p:txBody>
      </p:sp>
    </p:spTree>
    <p:extLst>
      <p:ext uri="{BB962C8B-B14F-4D97-AF65-F5344CB8AC3E}">
        <p14:creationId xmlns:p14="http://schemas.microsoft.com/office/powerpoint/2010/main" val="797051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2">
                                            <p:txEl>
                                              <p:pRg st="3" end="3"/>
                                            </p:txEl>
                                          </p:spTgt>
                                        </p:tgtEl>
                                        <p:attrNameLst>
                                          <p:attrName>style.visibility</p:attrName>
                                        </p:attrNameLst>
                                      </p:cBhvr>
                                      <p:to>
                                        <p:strVal val="visible"/>
                                      </p:to>
                                    </p:set>
                                    <p:animEffect transition="in" filter="fade">
                                      <p:cBhvr>
                                        <p:cTn id="7" dur="500"/>
                                        <p:tgtEl>
                                          <p:spTgt spid="1229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1.11111E-6 4.58015E-7 L 0.0007 -0.21721 " pathEditMode="relative" rAng="0" ptsTypes="AA">
                                      <p:cBhvr>
                                        <p:cTn id="11" dur="2000" fill="hold"/>
                                        <p:tgtEl>
                                          <p:spTgt spid="4"/>
                                        </p:tgtEl>
                                        <p:attrNameLst>
                                          <p:attrName>ppt_x</p:attrName>
                                          <p:attrName>ppt_y</p:attrName>
                                        </p:attrNameLst>
                                      </p:cBhvr>
                                      <p:rCtr x="35" y="-108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MY DATA THAT IS NOT BACKED UP\CAN Training\_Mega CAN Training - Local Copy\Japan Presentations\VT Pictures\FendtX13_16c_240_Overview.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487754" y="1158875"/>
            <a:ext cx="7189646" cy="463232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sp>
        <p:nvSpPr>
          <p:cNvPr id="7"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70</a:t>
            </a:fld>
            <a:endParaRPr lang="en-US" dirty="0"/>
          </a:p>
        </p:txBody>
      </p:sp>
    </p:spTree>
    <p:extLst>
      <p:ext uri="{BB962C8B-B14F-4D97-AF65-F5344CB8AC3E}">
        <p14:creationId xmlns:p14="http://schemas.microsoft.com/office/powerpoint/2010/main" val="3308482899"/>
      </p:ext>
    </p:extLst>
  </p:cSld>
  <p:clrMapOvr>
    <a:masterClrMapping/>
  </p:clrMapOvr>
  <p:transition spd="slow" advClick="0" advTm="4000">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3" descr="C:\MY DATA THAT IS NOT BACKED UP\CAN Training\_Mega CAN Training - Local Copy\Japan Presentations\VT Pictures\FendtX13_16c_240_Operation.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487754" y="1114215"/>
            <a:ext cx="7189646" cy="4676984"/>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71</a:t>
            </a:fld>
            <a:endParaRPr lang="en-US" dirty="0"/>
          </a:p>
        </p:txBody>
      </p:sp>
    </p:spTree>
    <p:extLst>
      <p:ext uri="{BB962C8B-B14F-4D97-AF65-F5344CB8AC3E}">
        <p14:creationId xmlns:p14="http://schemas.microsoft.com/office/powerpoint/2010/main" val="2805337996"/>
      </p:ext>
    </p:extLst>
  </p:cSld>
  <p:clrMapOvr>
    <a:masterClrMapping/>
  </p:clrMapOvr>
  <p:transition spd="slow" advTm="4000">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MY DATA THAT IS NOT BACKED UP\CAN Training\_Mega CAN Training - Local Copy\Japan Presentations\VT Pictures\IM_isomatch-tellus-EDW-ISO-spreader_0019.bmp.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58476" y="384019"/>
            <a:ext cx="6022088" cy="6169182"/>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sp>
        <p:nvSpPr>
          <p:cNvPr id="7"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72</a:t>
            </a:fld>
            <a:endParaRPr lang="en-US" dirty="0"/>
          </a:p>
        </p:txBody>
      </p:sp>
    </p:spTree>
    <p:extLst>
      <p:ext uri="{BB962C8B-B14F-4D97-AF65-F5344CB8AC3E}">
        <p14:creationId xmlns:p14="http://schemas.microsoft.com/office/powerpoint/2010/main" val="3014171905"/>
      </p:ext>
    </p:extLst>
  </p:cSld>
  <p:clrMapOvr>
    <a:masterClrMapping/>
  </p:clrMapOvr>
  <p:transition spd="slow" advClick="0" advTm="4000">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11 June 2024</a:t>
            </a:r>
            <a:endParaRPr lang="en-GB" dirty="0"/>
          </a:p>
        </p:txBody>
      </p:sp>
      <p:sp>
        <p:nvSpPr>
          <p:cNvPr id="3" name="Footer Placeholder 2"/>
          <p:cNvSpPr>
            <a:spLocks noGrp="1"/>
          </p:cNvSpPr>
          <p:nvPr>
            <p:ph type="ftr" sz="quarter" idx="11"/>
          </p:nvPr>
        </p:nvSpPr>
        <p:spPr/>
        <p:txBody>
          <a:bodyPr/>
          <a:lstStyle/>
          <a:p>
            <a:pPr>
              <a:defRPr/>
            </a:pPr>
            <a:r>
              <a:rPr lang="en-US"/>
              <a:t>Cyber Tractor Challenge - VT and Lab</a:t>
            </a:r>
            <a:endParaRPr lang="en-GB"/>
          </a:p>
        </p:txBody>
      </p:sp>
      <p:pic>
        <p:nvPicPr>
          <p:cNvPr id="5" name="Picture 2" descr="C:\MY DATA THAT IS NOT BACKED UP\CAN Training\_Mega CAN Training - Local Copy\Japan Presentations\VT Pictures\IsoMatch-Tellus-seeder-and-IsoMatch-GEOcontro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51401" y="399347"/>
            <a:ext cx="6036240" cy="6187116"/>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73</a:t>
            </a:fld>
            <a:endParaRPr lang="en-US" dirty="0"/>
          </a:p>
        </p:txBody>
      </p:sp>
    </p:spTree>
    <p:extLst>
      <p:ext uri="{BB962C8B-B14F-4D97-AF65-F5344CB8AC3E}">
        <p14:creationId xmlns:p14="http://schemas.microsoft.com/office/powerpoint/2010/main" val="1198403493"/>
      </p:ext>
    </p:extLst>
  </p:cSld>
  <p:clrMapOvr>
    <a:masterClrMapping/>
  </p:clrMapOvr>
  <p:transition spd="slow" advTm="4000">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pic>
        <p:nvPicPr>
          <p:cNvPr id="16386" name="Picture 2" descr="C:\MY DATA THAT IS NOT BACKED UP\CAN Training\_Mega CAN Training - Local Copy\Japan Presentations\VT Pictures\terminali-isobus-dickey-john.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743200" y="1076591"/>
            <a:ext cx="6343650" cy="4778883"/>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74</a:t>
            </a:fld>
            <a:endParaRPr lang="en-US" dirty="0"/>
          </a:p>
        </p:txBody>
      </p:sp>
    </p:spTree>
    <p:extLst>
      <p:ext uri="{BB962C8B-B14F-4D97-AF65-F5344CB8AC3E}">
        <p14:creationId xmlns:p14="http://schemas.microsoft.com/office/powerpoint/2010/main" val="2700788358"/>
      </p:ext>
    </p:extLst>
  </p:cSld>
  <p:clrMapOvr>
    <a:masterClrMapping/>
  </p:clrMapOvr>
  <p:transition spd="slow" advClick="0" advTm="4000">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pic>
        <p:nvPicPr>
          <p:cNvPr id="17410" name="Picture 2" descr="C:\MY DATA THAT IS NOT BACKED UP\CAN Training\_Mega CAN Training - Local Copy\Japan Presentations\VT Pictures\ISOBUS_Gallery8_rdax_1024x76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984500" y="1524000"/>
            <a:ext cx="6210301" cy="3962400"/>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75</a:t>
            </a:fld>
            <a:endParaRPr lang="en-US" dirty="0"/>
          </a:p>
        </p:txBody>
      </p:sp>
    </p:spTree>
    <p:extLst>
      <p:ext uri="{BB962C8B-B14F-4D97-AF65-F5344CB8AC3E}">
        <p14:creationId xmlns:p14="http://schemas.microsoft.com/office/powerpoint/2010/main" val="3809547424"/>
      </p:ext>
    </p:extLst>
  </p:cSld>
  <p:clrMapOvr>
    <a:masterClrMapping/>
  </p:clrMapOvr>
  <p:transition spd="slow" advClick="0" advTm="4000">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975E9E-78E1-A897-2486-1A068285DA9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5990" y="2661845"/>
            <a:ext cx="4634092" cy="3475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p:txBody>
          <a:bodyPr/>
          <a:lstStyle/>
          <a:p>
            <a:pPr>
              <a:defRPr/>
            </a:pPr>
            <a:r>
              <a:rPr lang="en-US"/>
              <a:t>11 June 2024</a:t>
            </a:r>
            <a:endParaRPr lang="en-GB" dirty="0"/>
          </a:p>
        </p:txBody>
      </p:sp>
      <p:sp>
        <p:nvSpPr>
          <p:cNvPr id="5" name="Footer Placeholder 4"/>
          <p:cNvSpPr>
            <a:spLocks noGrp="1"/>
          </p:cNvSpPr>
          <p:nvPr>
            <p:ph type="ftr" sz="quarter" idx="11"/>
          </p:nvPr>
        </p:nvSpPr>
        <p:spPr/>
        <p:txBody>
          <a:bodyPr/>
          <a:lstStyle/>
          <a:p>
            <a:pPr>
              <a:defRPr/>
            </a:pPr>
            <a:r>
              <a:rPr lang="en-US"/>
              <a:t>Cyber Tractor Challenge - VT and Lab</a:t>
            </a:r>
            <a:endParaRPr lang="en-GB"/>
          </a:p>
        </p:txBody>
      </p:sp>
      <p:pic>
        <p:nvPicPr>
          <p:cNvPr id="18434" name="Picture 2" descr="C:\MY DATA THAT IS NOT BACKED UP\CAN Training\_Mega CAN Training - Local Copy\Japan Presentations\VT Pictures\01_ams_gs1800_08_11_3_greenstar_1800_F_642x46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80903" y="1089862"/>
            <a:ext cx="3881557" cy="279327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a:spLocks noGrp="1"/>
          </p:cNvSpPr>
          <p:nvPr>
            <p:ph type="sldNum" sz="quarter" idx="12"/>
          </p:nvPr>
        </p:nvSpPr>
        <p:spPr>
          <a:xfrm>
            <a:off x="8077200" y="6553200"/>
            <a:ext cx="1905000" cy="304800"/>
          </a:xfrm>
        </p:spPr>
        <p:txBody>
          <a:bodyPr/>
          <a:lstStyle/>
          <a:p>
            <a:fld id="{FBA0E4BF-34C5-4DA2-8DA3-67D2121B5C85}" type="slidenum">
              <a:rPr lang="en-US" smtClean="0"/>
              <a:pPr/>
              <a:t>76</a:t>
            </a:fld>
            <a:endParaRPr lang="en-US" dirty="0"/>
          </a:p>
        </p:txBody>
      </p:sp>
      <p:pic>
        <p:nvPicPr>
          <p:cNvPr id="2" name="Picture 3" descr="C:\MY DATA THAT IS NOT BACKED UP\CAN Training\_Mega CAN Training - Local Copy\Japan Presentations\VT Pictures\01_11_2_r2d003227_mod.jpg">
            <a:extLst>
              <a:ext uri="{FF2B5EF4-FFF2-40B4-BE49-F238E27FC236}">
                <a16:creationId xmlns:a16="http://schemas.microsoft.com/office/drawing/2014/main" id="{A5D11D25-CB68-DBA7-E572-DD7D8F07941E}"/>
              </a:ext>
            </a:extLst>
          </p:cNvPr>
          <p:cNvPicPr>
            <a:picLocks noChangeAspect="1" noChangeArrowheads="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0" y="2827000"/>
            <a:ext cx="5221404" cy="372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233956"/>
      </p:ext>
    </p:extLst>
  </p:cSld>
  <p:clrMapOvr>
    <a:masterClrMapping/>
  </p:clrMapOvr>
  <p:transition spd="slow" advClick="0" advTm="4000">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B6A182-7345-6149-264F-8453FEBE54B6}"/>
              </a:ext>
            </a:extLst>
          </p:cNvPr>
          <p:cNvSpPr>
            <a:spLocks noGrp="1"/>
          </p:cNvSpPr>
          <p:nvPr>
            <p:ph type="dt" sz="half" idx="10"/>
          </p:nvPr>
        </p:nvSpPr>
        <p:spPr/>
        <p:txBody>
          <a:bodyPr/>
          <a:lstStyle/>
          <a:p>
            <a:r>
              <a:rPr lang="en-US"/>
              <a:t>11 June 2024</a:t>
            </a:r>
          </a:p>
        </p:txBody>
      </p:sp>
      <p:sp>
        <p:nvSpPr>
          <p:cNvPr id="3" name="Footer Placeholder 2">
            <a:extLst>
              <a:ext uri="{FF2B5EF4-FFF2-40B4-BE49-F238E27FC236}">
                <a16:creationId xmlns:a16="http://schemas.microsoft.com/office/drawing/2014/main" id="{DC2D848D-C029-BA4F-F1B1-B9285DE5C1A4}"/>
              </a:ext>
            </a:extLst>
          </p:cNvPr>
          <p:cNvSpPr>
            <a:spLocks noGrp="1"/>
          </p:cNvSpPr>
          <p:nvPr>
            <p:ph type="ftr" sz="quarter" idx="11"/>
          </p:nvPr>
        </p:nvSpPr>
        <p:spPr/>
        <p:txBody>
          <a:bodyPr/>
          <a:lstStyle/>
          <a:p>
            <a:r>
              <a:rPr lang="en-US"/>
              <a:t>Cyber Tractor Challenge - VT and Lab</a:t>
            </a:r>
          </a:p>
        </p:txBody>
      </p:sp>
      <p:sp>
        <p:nvSpPr>
          <p:cNvPr id="4" name="Slide Number Placeholder 3">
            <a:extLst>
              <a:ext uri="{FF2B5EF4-FFF2-40B4-BE49-F238E27FC236}">
                <a16:creationId xmlns:a16="http://schemas.microsoft.com/office/drawing/2014/main" id="{D4B7B153-FF32-429C-59BF-79FA23FB6F71}"/>
              </a:ext>
            </a:extLst>
          </p:cNvPr>
          <p:cNvSpPr>
            <a:spLocks noGrp="1"/>
          </p:cNvSpPr>
          <p:nvPr>
            <p:ph type="sldNum" sz="quarter" idx="12"/>
          </p:nvPr>
        </p:nvSpPr>
        <p:spPr/>
        <p:txBody>
          <a:bodyPr/>
          <a:lstStyle/>
          <a:p>
            <a:fld id="{24B95961-1659-48D6-A37C-C55F5433FD30}" type="slidenum">
              <a:rPr lang="en-US" smtClean="0"/>
              <a:pPr/>
              <a:t>77</a:t>
            </a:fld>
            <a:endParaRPr lang="en-US"/>
          </a:p>
        </p:txBody>
      </p:sp>
      <p:pic>
        <p:nvPicPr>
          <p:cNvPr id="1026" name="Picture 2" descr="Photo of John Deere G5Plus">
            <a:extLst>
              <a:ext uri="{FF2B5EF4-FFF2-40B4-BE49-F238E27FC236}">
                <a16:creationId xmlns:a16="http://schemas.microsoft.com/office/drawing/2014/main" id="{9FF57919-D8A5-CDDA-6CA8-F3D0C684FA8A}"/>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6578" t="8134" r="11026" b="4808"/>
          <a:stretch/>
        </p:blipFill>
        <p:spPr bwMode="auto">
          <a:xfrm>
            <a:off x="0" y="1205811"/>
            <a:ext cx="4487517" cy="30354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76F23E8-C5D3-1534-11C3-928660DEDD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74935" y="1385817"/>
            <a:ext cx="3676583" cy="2421596"/>
          </a:xfrm>
          <a:prstGeom prst="rect">
            <a:avLst/>
          </a:prstGeom>
          <a:noFill/>
          <a:ln>
            <a:noFill/>
          </a:ln>
        </p:spPr>
      </p:pic>
      <p:pic>
        <p:nvPicPr>
          <p:cNvPr id="6" name="Picture 3">
            <a:extLst>
              <a:ext uri="{FF2B5EF4-FFF2-40B4-BE49-F238E27FC236}">
                <a16:creationId xmlns:a16="http://schemas.microsoft.com/office/drawing/2014/main" id="{491BA01D-5D08-68B6-E771-D7826CE8E8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6632" y="3726620"/>
            <a:ext cx="4561021" cy="251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16047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t>Virtual Terminal - Summary</a:t>
            </a:r>
          </a:p>
        </p:txBody>
      </p:sp>
      <p:pic>
        <p:nvPicPr>
          <p:cNvPr id="38915" name="Content Placeholder 3" descr="PICT6829"/>
          <p:cNvPicPr>
            <a:picLocks noGrp="1" noChangeAspect="1" noChangeArrowheads="1"/>
          </p:cNvPicPr>
          <p:nvPr>
            <p:ph idx="1"/>
          </p:nvPr>
        </p:nvPicPr>
        <p:blipFill>
          <a:blip r:embed="rId3" cstate="print"/>
          <a:stretch>
            <a:fillRect/>
          </a:stretch>
        </p:blipFill>
        <p:spPr>
          <a:xfrm>
            <a:off x="2695575" y="1295400"/>
            <a:ext cx="6800850" cy="5029200"/>
          </a:xfrm>
        </p:spPr>
      </p:pic>
      <p:sp>
        <p:nvSpPr>
          <p:cNvPr id="4" name="Date Placeholder 3"/>
          <p:cNvSpPr>
            <a:spLocks noGrp="1"/>
          </p:cNvSpPr>
          <p:nvPr>
            <p:ph type="dt" sz="half" idx="10"/>
          </p:nvPr>
        </p:nvSpPr>
        <p:spPr/>
        <p:txBody>
          <a:bodyPr/>
          <a:lstStyle/>
          <a:p>
            <a:r>
              <a:rPr lang="en-US"/>
              <a:t>11 June 2024</a:t>
            </a:r>
          </a:p>
        </p:txBody>
      </p:sp>
      <p:sp>
        <p:nvSpPr>
          <p:cNvPr id="6" name="Footer Placeholder 5"/>
          <p:cNvSpPr>
            <a:spLocks noGrp="1"/>
          </p:cNvSpPr>
          <p:nvPr>
            <p:ph type="ftr" sz="quarter" idx="11"/>
          </p:nvPr>
        </p:nvSpPr>
        <p:spPr/>
        <p:txBody>
          <a:bodyPr/>
          <a:lstStyle/>
          <a:p>
            <a:r>
              <a:rPr lang="en-US"/>
              <a:t>Cyber Tractor Challenge - VT and Lab</a:t>
            </a:r>
          </a:p>
        </p:txBody>
      </p:sp>
      <p:sp>
        <p:nvSpPr>
          <p:cNvPr id="5" name="Slide Number Placeholder 4"/>
          <p:cNvSpPr>
            <a:spLocks noGrp="1"/>
          </p:cNvSpPr>
          <p:nvPr>
            <p:ph type="sldNum" sz="quarter" idx="12"/>
          </p:nvPr>
        </p:nvSpPr>
        <p:spPr/>
        <p:txBody>
          <a:bodyPr/>
          <a:lstStyle/>
          <a:p>
            <a:fld id="{FBA0E4BF-34C5-4DA2-8DA3-67D2121B5C85}" type="slidenum">
              <a:rPr lang="en-US" smtClean="0"/>
              <a:pPr/>
              <a:t>78</a:t>
            </a:fld>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and Answers</a:t>
            </a:r>
          </a:p>
        </p:txBody>
      </p:sp>
      <p:sp>
        <p:nvSpPr>
          <p:cNvPr id="3" name="Content Placeholder 2"/>
          <p:cNvSpPr>
            <a:spLocks noGrp="1"/>
          </p:cNvSpPr>
          <p:nvPr>
            <p:ph sz="half" idx="1"/>
          </p:nvPr>
        </p:nvSpPr>
        <p:spPr/>
        <p:txBody>
          <a:bodyPr/>
          <a:lstStyle/>
          <a:p>
            <a:r>
              <a:rPr lang="en-US" dirty="0"/>
              <a:t>Check the Parking Lot for Questions</a:t>
            </a:r>
          </a:p>
          <a:p>
            <a:endParaRPr lang="en-US" dirty="0"/>
          </a:p>
          <a:p>
            <a:r>
              <a:rPr lang="en-US" dirty="0"/>
              <a:t>Open Q &amp; A</a:t>
            </a:r>
          </a:p>
        </p:txBody>
      </p:sp>
      <p:sp>
        <p:nvSpPr>
          <p:cNvPr id="9" name="Date Placeholder 8"/>
          <p:cNvSpPr>
            <a:spLocks noGrp="1"/>
          </p:cNvSpPr>
          <p:nvPr>
            <p:ph type="dt" sz="half" idx="10"/>
          </p:nvPr>
        </p:nvSpPr>
        <p:spPr/>
        <p:txBody>
          <a:bodyPr/>
          <a:lstStyle/>
          <a:p>
            <a:r>
              <a:rPr lang="en-US"/>
              <a:t>11 June 2024</a:t>
            </a:r>
          </a:p>
        </p:txBody>
      </p:sp>
      <p:sp>
        <p:nvSpPr>
          <p:cNvPr id="11" name="Footer Placeholder 10"/>
          <p:cNvSpPr>
            <a:spLocks noGrp="1"/>
          </p:cNvSpPr>
          <p:nvPr>
            <p:ph type="ftr" sz="quarter" idx="11"/>
          </p:nvPr>
        </p:nvSpPr>
        <p:spPr/>
        <p:txBody>
          <a:bodyPr/>
          <a:lstStyle/>
          <a:p>
            <a:r>
              <a:rPr lang="en-US"/>
              <a:t>Cyber Tractor Challenge - VT and Lab</a:t>
            </a:r>
          </a:p>
        </p:txBody>
      </p:sp>
      <p:sp>
        <p:nvSpPr>
          <p:cNvPr id="10" name="Slide Number Placeholder 9"/>
          <p:cNvSpPr>
            <a:spLocks noGrp="1"/>
          </p:cNvSpPr>
          <p:nvPr>
            <p:ph type="sldNum" sz="quarter" idx="12"/>
          </p:nvPr>
        </p:nvSpPr>
        <p:spPr/>
        <p:txBody>
          <a:bodyPr/>
          <a:lstStyle/>
          <a:p>
            <a:fld id="{5245C70B-8334-44A3-99A9-5AD06AF66213}" type="slidenum">
              <a:rPr lang="en-US" smtClean="0"/>
              <a:pPr/>
              <a:t>79</a:t>
            </a:fld>
            <a:endParaRPr lang="en-US"/>
          </a:p>
        </p:txBody>
      </p:sp>
      <p:sp>
        <p:nvSpPr>
          <p:cNvPr id="7" name="Content Placeholder 6">
            <a:extLst>
              <a:ext uri="{FF2B5EF4-FFF2-40B4-BE49-F238E27FC236}">
                <a16:creationId xmlns:a16="http://schemas.microsoft.com/office/drawing/2014/main" id="{1B5934F3-69E0-21F6-5731-E881B73CF354}"/>
              </a:ext>
            </a:extLst>
          </p:cNvPr>
          <p:cNvSpPr>
            <a:spLocks noGrp="1"/>
          </p:cNvSpPr>
          <p:nvPr>
            <p:ph sz="half" idx="2"/>
          </p:nvPr>
        </p:nvSpPr>
        <p:spPr/>
        <p:txBody>
          <a:bodyPr/>
          <a:lstStyle/>
          <a:p>
            <a:endParaRPr lang="en-US" dirty="0"/>
          </a:p>
          <a:p>
            <a:endParaRPr lang="en-US" dirty="0"/>
          </a:p>
          <a:p>
            <a:endParaRPr lang="en-US" dirty="0"/>
          </a:p>
          <a:p>
            <a:endParaRPr lang="en-US" dirty="0"/>
          </a:p>
          <a:p>
            <a:endParaRPr lang="en-US" dirty="0"/>
          </a:p>
          <a:p>
            <a:endParaRPr lang="en-US" dirty="0"/>
          </a:p>
          <a:p>
            <a:r>
              <a:rPr lang="en-US" dirty="0">
                <a:solidFill>
                  <a:srgbClr val="C00000"/>
                </a:solidFill>
              </a:rPr>
              <a:t>Hands-on Lab Next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7">
                                            <p:txEl>
                                              <p:pRg st="6" end="6"/>
                                            </p:txEl>
                                          </p:spTgt>
                                        </p:tgtEl>
                                        <p:attrNameLst>
                                          <p:attrName>style.visibility</p:attrName>
                                        </p:attrNameLst>
                                      </p:cBhvr>
                                      <p:to>
                                        <p:strVal val="visible"/>
                                      </p:to>
                                    </p:set>
                                    <p:animEffect transition="in" filter="fade">
                                      <p:cBhvr>
                                        <p:cTn id="7" dur="2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marL="0" indent="0">
              <a:buNone/>
            </a:pPr>
            <a:r>
              <a:rPr lang="en-US" sz="2800" dirty="0"/>
              <a:t>Reuse one display</a:t>
            </a:r>
          </a:p>
          <a:p>
            <a:pPr lvl="0"/>
            <a:r>
              <a:rPr lang="en-US" dirty="0"/>
              <a:t>rather than one or more </a:t>
            </a:r>
            <a:br>
              <a:rPr lang="en-US" dirty="0"/>
            </a:br>
            <a:r>
              <a:rPr lang="en-US" dirty="0"/>
              <a:t>for each implement.</a:t>
            </a:r>
          </a:p>
          <a:p>
            <a:pPr lvl="0"/>
            <a:endParaRPr lang="en-US" dirty="0"/>
          </a:p>
          <a:p>
            <a:pPr marL="0" indent="0">
              <a:buNone/>
            </a:pPr>
            <a:r>
              <a:rPr lang="en-US" sz="2800" dirty="0"/>
              <a:t>Additionally</a:t>
            </a:r>
          </a:p>
          <a:p>
            <a:pPr lvl="0"/>
            <a:r>
              <a:rPr lang="en-US" dirty="0"/>
              <a:t>VT Auxiliary Control permits</a:t>
            </a:r>
            <a:br>
              <a:rPr lang="en-US" dirty="0"/>
            </a:br>
            <a:r>
              <a:rPr lang="en-US" dirty="0"/>
              <a:t>many of the independent switches and knobs to be reused as well.</a:t>
            </a:r>
          </a:p>
          <a:p>
            <a:endParaRPr lang="en-US" dirty="0"/>
          </a:p>
        </p:txBody>
      </p:sp>
      <p:sp>
        <p:nvSpPr>
          <p:cNvPr id="4" name="Title 3"/>
          <p:cNvSpPr>
            <a:spLocks noGrp="1"/>
          </p:cNvSpPr>
          <p:nvPr>
            <p:ph type="title"/>
          </p:nvPr>
        </p:nvSpPr>
        <p:spPr/>
        <p:txBody>
          <a:bodyPr>
            <a:normAutofit fontScale="90000"/>
          </a:bodyPr>
          <a:lstStyle/>
          <a:p>
            <a:r>
              <a:rPr lang="en-US" dirty="0"/>
              <a:t>Virtual Terminal – the Goal</a:t>
            </a:r>
          </a:p>
        </p:txBody>
      </p:sp>
      <p:sp>
        <p:nvSpPr>
          <p:cNvPr id="5" name="Date Placeholder 4"/>
          <p:cNvSpPr>
            <a:spLocks noGrp="1"/>
          </p:cNvSpPr>
          <p:nvPr>
            <p:ph type="dt" sz="half" idx="10"/>
          </p:nvPr>
        </p:nvSpPr>
        <p:spPr/>
        <p:txBody>
          <a:bodyPr/>
          <a:lstStyle/>
          <a:p>
            <a:r>
              <a:rPr lang="en-US"/>
              <a:t>11 June 2024</a:t>
            </a:r>
            <a:endParaRPr lang="en-US" dirty="0"/>
          </a:p>
        </p:txBody>
      </p:sp>
      <p:sp>
        <p:nvSpPr>
          <p:cNvPr id="6" name="Footer Placeholder 5"/>
          <p:cNvSpPr>
            <a:spLocks noGrp="1"/>
          </p:cNvSpPr>
          <p:nvPr>
            <p:ph type="ftr" sz="quarter" idx="11"/>
          </p:nvPr>
        </p:nvSpPr>
        <p:spPr/>
        <p:txBody>
          <a:bodyPr/>
          <a:lstStyle/>
          <a:p>
            <a:r>
              <a:rPr lang="en-US"/>
              <a:t>Cyber Tractor Challenge - VT and Lab</a:t>
            </a:r>
            <a:endParaRPr lang="en-US" dirty="0"/>
          </a:p>
        </p:txBody>
      </p:sp>
      <p:sp>
        <p:nvSpPr>
          <p:cNvPr id="7" name="Slide Number Placeholder 6"/>
          <p:cNvSpPr>
            <a:spLocks noGrp="1"/>
          </p:cNvSpPr>
          <p:nvPr>
            <p:ph type="sldNum" sz="quarter" idx="12"/>
          </p:nvPr>
        </p:nvSpPr>
        <p:spPr/>
        <p:txBody>
          <a:bodyPr/>
          <a:lstStyle/>
          <a:p>
            <a:fld id="{C6EFBC44-0CEF-4010-8504-0753AB457953}" type="slidenum">
              <a:rPr lang="en-US" smtClean="0"/>
              <a:pPr/>
              <a:t>8</a:t>
            </a:fld>
            <a:endParaRPr lang="en-US" dirty="0"/>
          </a:p>
        </p:txBody>
      </p:sp>
      <p:pic>
        <p:nvPicPr>
          <p:cNvPr id="8" name="Content Placeholder 13" descr="Control Consoles"/>
          <p:cNvPicPr>
            <a:picLocks noGrp="1" noChangeAspect="1" noChangeArrowheads="1"/>
          </p:cNvPicPr>
          <p:nvPr>
            <p:ph sz="half" idx="1"/>
          </p:nvPr>
        </p:nvPicPr>
        <p:blipFill>
          <a:blip r:embed="rId2" cstate="print">
            <a:lum bright="10000"/>
          </a:blip>
          <a:stretch>
            <a:fillRect/>
          </a:stretch>
        </p:blipFill>
        <p:spPr>
          <a:xfrm>
            <a:off x="1927225" y="1693863"/>
            <a:ext cx="4038600" cy="4076700"/>
          </a:xfrm>
          <a:prstGeom prst="rect">
            <a:avLst/>
          </a:prstGeom>
        </p:spPr>
      </p:pic>
    </p:spTree>
    <p:extLst>
      <p:ext uri="{BB962C8B-B14F-4D97-AF65-F5344CB8AC3E}">
        <p14:creationId xmlns:p14="http://schemas.microsoft.com/office/powerpoint/2010/main" val="346733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More Lab Fun ---</a:t>
            </a:r>
          </a:p>
        </p:txBody>
      </p:sp>
      <p:sp>
        <p:nvSpPr>
          <p:cNvPr id="4" name="Date Placeholder 3"/>
          <p:cNvSpPr>
            <a:spLocks noGrp="1"/>
          </p:cNvSpPr>
          <p:nvPr>
            <p:ph type="dt" sz="half" idx="10"/>
          </p:nvPr>
        </p:nvSpPr>
        <p:spPr/>
        <p:txBody>
          <a:bodyPr/>
          <a:lstStyle/>
          <a:p>
            <a:r>
              <a:rPr lang="en-US"/>
              <a:t>11 June 2024</a:t>
            </a:r>
            <a:endParaRPr lang="en-US" dirty="0"/>
          </a:p>
        </p:txBody>
      </p:sp>
      <p:sp>
        <p:nvSpPr>
          <p:cNvPr id="11" name="Footer Placeholder 10"/>
          <p:cNvSpPr>
            <a:spLocks noGrp="1"/>
          </p:cNvSpPr>
          <p:nvPr>
            <p:ph type="ftr" sz="quarter" idx="11"/>
          </p:nvPr>
        </p:nvSpPr>
        <p:spPr/>
        <p:txBody>
          <a:bodyPr/>
          <a:lstStyle/>
          <a:p>
            <a:r>
              <a:rPr lang="en-US"/>
              <a:t>Cyber Tractor Challenge - VT and Lab</a:t>
            </a:r>
            <a:endParaRPr lang="en-US" dirty="0"/>
          </a:p>
        </p:txBody>
      </p:sp>
      <p:sp>
        <p:nvSpPr>
          <p:cNvPr id="5" name="Slide Number Placeholder 4"/>
          <p:cNvSpPr>
            <a:spLocks noGrp="1"/>
          </p:cNvSpPr>
          <p:nvPr>
            <p:ph type="sldNum" sz="quarter" idx="12"/>
          </p:nvPr>
        </p:nvSpPr>
        <p:spPr/>
        <p:txBody>
          <a:bodyPr/>
          <a:lstStyle/>
          <a:p>
            <a:fld id="{FBA0E4BF-34C5-4DA2-8DA3-67D2121B5C85}" type="slidenum">
              <a:rPr lang="en-US" smtClean="0"/>
              <a:pPr/>
              <a:t>80</a:t>
            </a:fld>
            <a:endParaRPr lang="en-US" dirty="0"/>
          </a:p>
        </p:txBody>
      </p:sp>
      <p:sp>
        <p:nvSpPr>
          <p:cNvPr id="7" name="Content Placeholder 6"/>
          <p:cNvSpPr>
            <a:spLocks noGrp="1"/>
          </p:cNvSpPr>
          <p:nvPr>
            <p:ph idx="1"/>
          </p:nvPr>
        </p:nvSpPr>
        <p:spPr/>
        <p:txBody>
          <a:bodyPr/>
          <a:lstStyle/>
          <a:p>
            <a:r>
              <a:rPr lang="en-US" dirty="0"/>
              <a:t>Purpose, History</a:t>
            </a:r>
          </a:p>
          <a:p>
            <a:r>
              <a:rPr lang="en-US" dirty="0"/>
              <a:t>How it Works</a:t>
            </a:r>
          </a:p>
          <a:p>
            <a:r>
              <a:rPr lang="en-US" dirty="0"/>
              <a:t>How Implements use it</a:t>
            </a:r>
          </a:p>
          <a:p>
            <a:r>
              <a:rPr lang="en-US" dirty="0"/>
              <a:t>What do VTs look like</a:t>
            </a:r>
          </a:p>
          <a:p>
            <a:r>
              <a:rPr lang="en-US" dirty="0"/>
              <a:t>VT Interactions – lab</a:t>
            </a:r>
          </a:p>
          <a:p>
            <a:endParaRPr lang="en-US" dirty="0"/>
          </a:p>
        </p:txBody>
      </p:sp>
      <p:grpSp>
        <p:nvGrpSpPr>
          <p:cNvPr id="3" name="Group 2">
            <a:extLst>
              <a:ext uri="{FF2B5EF4-FFF2-40B4-BE49-F238E27FC236}">
                <a16:creationId xmlns:a16="http://schemas.microsoft.com/office/drawing/2014/main" id="{CA2D6A41-FCDF-0744-BA25-82AE7B4ACB66}"/>
              </a:ext>
            </a:extLst>
          </p:cNvPr>
          <p:cNvGrpSpPr/>
          <p:nvPr/>
        </p:nvGrpSpPr>
        <p:grpSpPr>
          <a:xfrm>
            <a:off x="221974" y="3683709"/>
            <a:ext cx="11748052" cy="533400"/>
            <a:chOff x="-1302026" y="1295400"/>
            <a:chExt cx="11748052" cy="533400"/>
          </a:xfrm>
          <a:solidFill>
            <a:srgbClr val="008000"/>
          </a:solidFill>
        </p:grpSpPr>
        <p:sp>
          <p:nvSpPr>
            <p:cNvPr id="8" name="Isosceles Triangle 7">
              <a:extLst>
                <a:ext uri="{FF2B5EF4-FFF2-40B4-BE49-F238E27FC236}">
                  <a16:creationId xmlns:a16="http://schemas.microsoft.com/office/drawing/2014/main" id="{4FA10769-587F-DB5A-A34E-C7C993BED46E}"/>
                </a:ext>
              </a:extLst>
            </p:cNvPr>
            <p:cNvSpPr/>
            <p:nvPr/>
          </p:nvSpPr>
          <p:spPr>
            <a:xfrm rot="5400000">
              <a:off x="-13401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E69ED530-4F6C-3C56-FDED-574F35B5A3C8}"/>
                </a:ext>
              </a:extLst>
            </p:cNvPr>
            <p:cNvSpPr/>
            <p:nvPr/>
          </p:nvSpPr>
          <p:spPr>
            <a:xfrm rot="16200000">
              <a:off x="9950726" y="1333500"/>
              <a:ext cx="533400" cy="457200"/>
            </a:xfrm>
            <a:prstGeom prst="triangle">
              <a:avLst/>
            </a:prstGeom>
            <a:grp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710063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89890-687B-6394-DC13-9B55407809D9}"/>
              </a:ext>
            </a:extLst>
          </p:cNvPr>
          <p:cNvSpPr>
            <a:spLocks noGrp="1"/>
          </p:cNvSpPr>
          <p:nvPr>
            <p:ph type="title"/>
          </p:nvPr>
        </p:nvSpPr>
        <p:spPr/>
        <p:txBody>
          <a:bodyPr>
            <a:normAutofit/>
          </a:bodyPr>
          <a:lstStyle/>
          <a:p>
            <a:r>
              <a:rPr lang="en-US" dirty="0"/>
              <a:t>A few ECU to VT Commands</a:t>
            </a:r>
          </a:p>
        </p:txBody>
      </p:sp>
      <p:graphicFrame>
        <p:nvGraphicFramePr>
          <p:cNvPr id="7" name="Table 7">
            <a:extLst>
              <a:ext uri="{FF2B5EF4-FFF2-40B4-BE49-F238E27FC236}">
                <a16:creationId xmlns:a16="http://schemas.microsoft.com/office/drawing/2014/main" id="{7734F89C-8E4C-16B9-20E2-3472E2ACCE2D}"/>
              </a:ext>
            </a:extLst>
          </p:cNvPr>
          <p:cNvGraphicFramePr>
            <a:graphicFrameLocks noGrp="1"/>
          </p:cNvGraphicFramePr>
          <p:nvPr>
            <p:ph idx="1"/>
            <p:extLst>
              <p:ext uri="{D42A27DB-BD31-4B8C-83A1-F6EECF244321}">
                <p14:modId xmlns:p14="http://schemas.microsoft.com/office/powerpoint/2010/main" val="982030838"/>
              </p:ext>
            </p:extLst>
          </p:nvPr>
        </p:nvGraphicFramePr>
        <p:xfrm>
          <a:off x="2866108" y="1295400"/>
          <a:ext cx="4937760" cy="360680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1764011457"/>
                    </a:ext>
                  </a:extLst>
                </a:gridCol>
                <a:gridCol w="1645920">
                  <a:extLst>
                    <a:ext uri="{9D8B030D-6E8A-4147-A177-3AD203B41FA5}">
                      <a16:colId xmlns:a16="http://schemas.microsoft.com/office/drawing/2014/main" val="520343850"/>
                    </a:ext>
                  </a:extLst>
                </a:gridCol>
                <a:gridCol w="1645920">
                  <a:extLst>
                    <a:ext uri="{9D8B030D-6E8A-4147-A177-3AD203B41FA5}">
                      <a16:colId xmlns:a16="http://schemas.microsoft.com/office/drawing/2014/main" val="900295336"/>
                    </a:ext>
                  </a:extLst>
                </a:gridCol>
              </a:tblGrid>
              <a:tr h="370840">
                <a:tc>
                  <a:txBody>
                    <a:bodyPr/>
                    <a:lstStyle/>
                    <a:p>
                      <a:pPr algn="ctr"/>
                      <a:r>
                        <a:rPr lang="en-US" dirty="0"/>
                        <a:t>Byte \ </a:t>
                      </a:r>
                      <a:r>
                        <a:rPr lang="en-US" dirty="0" err="1"/>
                        <a:t>Cmd</a:t>
                      </a:r>
                      <a:endParaRPr lang="en-US" dirty="0"/>
                    </a:p>
                  </a:txBody>
                  <a:tcPr/>
                </a:tc>
                <a:tc>
                  <a:txBody>
                    <a:bodyPr/>
                    <a:lstStyle/>
                    <a:p>
                      <a:r>
                        <a:rPr lang="en-US" dirty="0"/>
                        <a:t>Change Numeric Value</a:t>
                      </a:r>
                    </a:p>
                  </a:txBody>
                  <a:tcPr/>
                </a:tc>
                <a:tc>
                  <a:txBody>
                    <a:bodyPr/>
                    <a:lstStyle/>
                    <a:p>
                      <a:r>
                        <a:rPr lang="en-US" dirty="0"/>
                        <a:t>Change Attribute</a:t>
                      </a:r>
                    </a:p>
                  </a:txBody>
                  <a:tcPr/>
                </a:tc>
                <a:extLst>
                  <a:ext uri="{0D108BD9-81ED-4DB2-BD59-A6C34878D82A}">
                    <a16:rowId xmlns:a16="http://schemas.microsoft.com/office/drawing/2014/main" val="1430265420"/>
                  </a:ext>
                </a:extLst>
              </a:tr>
              <a:tr h="370840">
                <a:tc>
                  <a:txBody>
                    <a:bodyPr/>
                    <a:lstStyle/>
                    <a:p>
                      <a:pPr algn="ctr"/>
                      <a:r>
                        <a:rPr lang="en-US" b="1" dirty="0"/>
                        <a:t>1 (VT </a:t>
                      </a:r>
                      <a:r>
                        <a:rPr lang="en-US" b="1" dirty="0" err="1"/>
                        <a:t>Func</a:t>
                      </a:r>
                      <a:r>
                        <a:rPr lang="en-US" b="1" dirty="0"/>
                        <a:t>)</a:t>
                      </a:r>
                    </a:p>
                  </a:txBody>
                  <a:tcPr/>
                </a:tc>
                <a:tc>
                  <a:txBody>
                    <a:bodyPr/>
                    <a:lstStyle/>
                    <a:p>
                      <a:pPr algn="ctr"/>
                      <a:r>
                        <a:rPr lang="en-US" b="1" dirty="0"/>
                        <a:t>0xA8</a:t>
                      </a:r>
                    </a:p>
                  </a:txBody>
                  <a:tcPr/>
                </a:tc>
                <a:tc>
                  <a:txBody>
                    <a:bodyPr/>
                    <a:lstStyle/>
                    <a:p>
                      <a:pPr algn="ctr"/>
                      <a:r>
                        <a:rPr lang="en-US" b="1" dirty="0"/>
                        <a:t>0xAF</a:t>
                      </a:r>
                    </a:p>
                  </a:txBody>
                  <a:tcPr/>
                </a:tc>
                <a:extLst>
                  <a:ext uri="{0D108BD9-81ED-4DB2-BD59-A6C34878D82A}">
                    <a16:rowId xmlns:a16="http://schemas.microsoft.com/office/drawing/2014/main" val="1795462352"/>
                  </a:ext>
                </a:extLst>
              </a:tr>
              <a:tr h="370840">
                <a:tc>
                  <a:txBody>
                    <a:bodyPr/>
                    <a:lstStyle/>
                    <a:p>
                      <a:pPr algn="ctr"/>
                      <a:r>
                        <a:rPr lang="en-US" dirty="0"/>
                        <a:t>2</a:t>
                      </a:r>
                    </a:p>
                  </a:txBody>
                  <a:tcPr/>
                </a:tc>
                <a:tc rowSpan="2">
                  <a:txBody>
                    <a:bodyPr/>
                    <a:lstStyle/>
                    <a:p>
                      <a:r>
                        <a:rPr lang="en-US" dirty="0"/>
                        <a:t>Obj ID of Obj to change</a:t>
                      </a:r>
                    </a:p>
                  </a:txBody>
                  <a:tcPr/>
                </a:tc>
                <a:tc rowSpan="2">
                  <a:txBody>
                    <a:bodyPr/>
                    <a:lstStyle/>
                    <a:p>
                      <a:r>
                        <a:rPr lang="en-US" dirty="0"/>
                        <a:t>Obj ID of Obj to change</a:t>
                      </a:r>
                    </a:p>
                  </a:txBody>
                  <a:tcPr/>
                </a:tc>
                <a:extLst>
                  <a:ext uri="{0D108BD9-81ED-4DB2-BD59-A6C34878D82A}">
                    <a16:rowId xmlns:a16="http://schemas.microsoft.com/office/drawing/2014/main" val="2108651228"/>
                  </a:ext>
                </a:extLst>
              </a:tr>
              <a:tr h="370840">
                <a:tc>
                  <a:txBody>
                    <a:bodyPr/>
                    <a:lstStyle/>
                    <a:p>
                      <a:pPr algn="ctr"/>
                      <a:r>
                        <a:rPr lang="en-US" dirty="0"/>
                        <a:t>3</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2789183441"/>
                  </a:ext>
                </a:extLst>
              </a:tr>
              <a:tr h="370840">
                <a:tc>
                  <a:txBody>
                    <a:bodyPr/>
                    <a:lstStyle/>
                    <a:p>
                      <a:pPr algn="ctr"/>
                      <a:r>
                        <a:rPr lang="en-US" dirty="0"/>
                        <a:t>4</a:t>
                      </a:r>
                    </a:p>
                  </a:txBody>
                  <a:tcPr/>
                </a:tc>
                <a:tc>
                  <a:txBody>
                    <a:bodyPr/>
                    <a:lstStyle/>
                    <a:p>
                      <a:r>
                        <a:rPr lang="en-US" dirty="0"/>
                        <a:t>0xFF</a:t>
                      </a:r>
                    </a:p>
                  </a:txBody>
                  <a:tcPr/>
                </a:tc>
                <a:tc>
                  <a:txBody>
                    <a:bodyPr/>
                    <a:lstStyle/>
                    <a:p>
                      <a:r>
                        <a:rPr lang="en-US" dirty="0"/>
                        <a:t>AID of </a:t>
                      </a:r>
                      <a:r>
                        <a:rPr lang="en-US" dirty="0" err="1"/>
                        <a:t>Attr</a:t>
                      </a:r>
                      <a:endParaRPr lang="en-US" dirty="0"/>
                    </a:p>
                  </a:txBody>
                  <a:tcPr/>
                </a:tc>
                <a:extLst>
                  <a:ext uri="{0D108BD9-81ED-4DB2-BD59-A6C34878D82A}">
                    <a16:rowId xmlns:a16="http://schemas.microsoft.com/office/drawing/2014/main" val="687693922"/>
                  </a:ext>
                </a:extLst>
              </a:tr>
              <a:tr h="370840">
                <a:tc>
                  <a:txBody>
                    <a:bodyPr/>
                    <a:lstStyle/>
                    <a:p>
                      <a:pPr algn="ctr"/>
                      <a:r>
                        <a:rPr lang="en-US" dirty="0"/>
                        <a:t>5</a:t>
                      </a:r>
                    </a:p>
                  </a:txBody>
                  <a:tcPr/>
                </a:tc>
                <a:tc rowSpan="4">
                  <a:txBody>
                    <a:bodyPr/>
                    <a:lstStyle/>
                    <a:p>
                      <a:r>
                        <a:rPr lang="en-US" dirty="0"/>
                        <a:t>New Value</a:t>
                      </a:r>
                    </a:p>
                  </a:txBody>
                  <a:tcPr/>
                </a:tc>
                <a:tc rowSpan="4">
                  <a:txBody>
                    <a:bodyPr/>
                    <a:lstStyle/>
                    <a:p>
                      <a:r>
                        <a:rPr lang="en-US" dirty="0"/>
                        <a:t>New Value</a:t>
                      </a:r>
                    </a:p>
                  </a:txBody>
                  <a:tcPr/>
                </a:tc>
                <a:extLst>
                  <a:ext uri="{0D108BD9-81ED-4DB2-BD59-A6C34878D82A}">
                    <a16:rowId xmlns:a16="http://schemas.microsoft.com/office/drawing/2014/main" val="3877263352"/>
                  </a:ext>
                </a:extLst>
              </a:tr>
              <a:tr h="370840">
                <a:tc>
                  <a:txBody>
                    <a:bodyPr/>
                    <a:lstStyle/>
                    <a:p>
                      <a:pPr algn="ctr"/>
                      <a:r>
                        <a:rPr lang="en-US" dirty="0"/>
                        <a:t>6</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38351968"/>
                  </a:ext>
                </a:extLst>
              </a:tr>
              <a:tr h="370840">
                <a:tc>
                  <a:txBody>
                    <a:bodyPr/>
                    <a:lstStyle/>
                    <a:p>
                      <a:pPr algn="ctr"/>
                      <a:r>
                        <a:rPr lang="en-US" dirty="0"/>
                        <a:t>7</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981590428"/>
                  </a:ext>
                </a:extLst>
              </a:tr>
              <a:tr h="370840">
                <a:tc>
                  <a:txBody>
                    <a:bodyPr/>
                    <a:lstStyle/>
                    <a:p>
                      <a:pPr algn="ctr"/>
                      <a:r>
                        <a:rPr lang="en-US" dirty="0"/>
                        <a:t>8</a:t>
                      </a:r>
                    </a:p>
                  </a:txBody>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3494855239"/>
                  </a:ext>
                </a:extLst>
              </a:tr>
            </a:tbl>
          </a:graphicData>
        </a:graphic>
      </p:graphicFrame>
      <p:sp>
        <p:nvSpPr>
          <p:cNvPr id="3" name="Date Placeholder 2">
            <a:extLst>
              <a:ext uri="{FF2B5EF4-FFF2-40B4-BE49-F238E27FC236}">
                <a16:creationId xmlns:a16="http://schemas.microsoft.com/office/drawing/2014/main" id="{F38F4A2A-4DC7-8D88-EBAD-D856B55A3104}"/>
              </a:ext>
            </a:extLst>
          </p:cNvPr>
          <p:cNvSpPr>
            <a:spLocks noGrp="1"/>
          </p:cNvSpPr>
          <p:nvPr>
            <p:ph type="dt" sz="half" idx="10"/>
          </p:nvPr>
        </p:nvSpPr>
        <p:spPr/>
        <p:txBody>
          <a:bodyPr/>
          <a:lstStyle/>
          <a:p>
            <a:r>
              <a:rPr lang="en-US"/>
              <a:t>11 June 2024</a:t>
            </a:r>
            <a:endParaRPr lang="en-US" dirty="0"/>
          </a:p>
        </p:txBody>
      </p:sp>
      <p:sp>
        <p:nvSpPr>
          <p:cNvPr id="4" name="Footer Placeholder 3">
            <a:extLst>
              <a:ext uri="{FF2B5EF4-FFF2-40B4-BE49-F238E27FC236}">
                <a16:creationId xmlns:a16="http://schemas.microsoft.com/office/drawing/2014/main" id="{B2091BFB-ADBC-9374-2EFA-37F794F36130}"/>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74B27EAD-832C-88CE-9031-C9739B4D00EC}"/>
              </a:ext>
            </a:extLst>
          </p:cNvPr>
          <p:cNvSpPr>
            <a:spLocks noGrp="1"/>
          </p:cNvSpPr>
          <p:nvPr>
            <p:ph type="sldNum" sz="quarter" idx="12"/>
          </p:nvPr>
        </p:nvSpPr>
        <p:spPr/>
        <p:txBody>
          <a:bodyPr/>
          <a:lstStyle/>
          <a:p>
            <a:fld id="{64172E89-3AA5-4EE2-AD4D-DBFDF2AD9D02}" type="slidenum">
              <a:rPr lang="en-US" smtClean="0"/>
              <a:pPr/>
              <a:t>81</a:t>
            </a:fld>
            <a:endParaRPr lang="en-US"/>
          </a:p>
        </p:txBody>
      </p:sp>
      <p:sp>
        <p:nvSpPr>
          <p:cNvPr id="8" name="TextBox 7">
            <a:extLst>
              <a:ext uri="{FF2B5EF4-FFF2-40B4-BE49-F238E27FC236}">
                <a16:creationId xmlns:a16="http://schemas.microsoft.com/office/drawing/2014/main" id="{63699DE8-3F9A-22BC-1A88-3B2073412A60}"/>
              </a:ext>
            </a:extLst>
          </p:cNvPr>
          <p:cNvSpPr txBox="1"/>
          <p:nvPr/>
        </p:nvSpPr>
        <p:spPr>
          <a:xfrm>
            <a:off x="2866108" y="5284519"/>
            <a:ext cx="3022270" cy="923330"/>
          </a:xfrm>
          <a:prstGeom prst="rect">
            <a:avLst/>
          </a:prstGeom>
          <a:noFill/>
        </p:spPr>
        <p:txBody>
          <a:bodyPr wrap="square" rtlCol="0">
            <a:spAutoFit/>
          </a:bodyPr>
          <a:lstStyle/>
          <a:p>
            <a:r>
              <a:rPr lang="en-US" b="1" dirty="0"/>
              <a:t>Key Code</a:t>
            </a:r>
          </a:p>
          <a:p>
            <a:r>
              <a:rPr lang="en-US" dirty="0"/>
              <a:t>0 = Released, 1 = Pressed, 2 = Held, 3 = abort</a:t>
            </a:r>
          </a:p>
        </p:txBody>
      </p:sp>
      <p:sp>
        <p:nvSpPr>
          <p:cNvPr id="10" name="TextBox 9">
            <a:extLst>
              <a:ext uri="{FF2B5EF4-FFF2-40B4-BE49-F238E27FC236}">
                <a16:creationId xmlns:a16="http://schemas.microsoft.com/office/drawing/2014/main" id="{3CF4D0A3-E597-3432-D2C3-2840980C3A75}"/>
              </a:ext>
            </a:extLst>
          </p:cNvPr>
          <p:cNvSpPr txBox="1"/>
          <p:nvPr/>
        </p:nvSpPr>
        <p:spPr>
          <a:xfrm>
            <a:off x="5939839" y="5284519"/>
            <a:ext cx="2014847" cy="923330"/>
          </a:xfrm>
          <a:prstGeom prst="rect">
            <a:avLst/>
          </a:prstGeom>
          <a:noFill/>
        </p:spPr>
        <p:txBody>
          <a:bodyPr wrap="square" rtlCol="0">
            <a:spAutoFit/>
          </a:bodyPr>
          <a:lstStyle/>
          <a:p>
            <a:r>
              <a:rPr lang="en-US" b="1" dirty="0"/>
              <a:t>Key Number</a:t>
            </a:r>
          </a:p>
          <a:p>
            <a:r>
              <a:rPr lang="en-US" dirty="0"/>
              <a:t>User definable num 0 - FF</a:t>
            </a:r>
          </a:p>
        </p:txBody>
      </p:sp>
      <p:pic>
        <p:nvPicPr>
          <p:cNvPr id="9" name="Picture 8">
            <a:extLst>
              <a:ext uri="{FF2B5EF4-FFF2-40B4-BE49-F238E27FC236}">
                <a16:creationId xmlns:a16="http://schemas.microsoft.com/office/drawing/2014/main" id="{FDEE2713-8EFF-BC87-4FAC-260B9AA02C4B}"/>
              </a:ext>
            </a:extLst>
          </p:cNvPr>
          <p:cNvPicPr>
            <a:picLocks noChangeAspect="1"/>
          </p:cNvPicPr>
          <p:nvPr/>
        </p:nvPicPr>
        <p:blipFill>
          <a:blip r:embed="rId2"/>
          <a:stretch>
            <a:fillRect/>
          </a:stretch>
        </p:blipFill>
        <p:spPr>
          <a:xfrm>
            <a:off x="2510522" y="1295401"/>
            <a:ext cx="6739644" cy="5054733"/>
          </a:xfrm>
          <a:prstGeom prst="rect">
            <a:avLst/>
          </a:prstGeom>
        </p:spPr>
      </p:pic>
    </p:spTree>
    <p:extLst>
      <p:ext uri="{BB962C8B-B14F-4D97-AF65-F5344CB8AC3E}">
        <p14:creationId xmlns:p14="http://schemas.microsoft.com/office/powerpoint/2010/main" val="2482371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FEC0DBE-AF9E-BB3D-6653-BC88BAE89996}"/>
              </a:ext>
            </a:extLst>
          </p:cNvPr>
          <p:cNvSpPr>
            <a:spLocks noGrp="1"/>
          </p:cNvSpPr>
          <p:nvPr>
            <p:ph type="title"/>
          </p:nvPr>
        </p:nvSpPr>
        <p:spPr/>
        <p:txBody>
          <a:bodyPr/>
          <a:lstStyle/>
          <a:p>
            <a:r>
              <a:rPr lang="en-US" dirty="0"/>
              <a:t>VT Commands: Change Num Val</a:t>
            </a:r>
          </a:p>
        </p:txBody>
      </p:sp>
      <p:sp>
        <p:nvSpPr>
          <p:cNvPr id="4" name="Date Placeholder 3">
            <a:extLst>
              <a:ext uri="{FF2B5EF4-FFF2-40B4-BE49-F238E27FC236}">
                <a16:creationId xmlns:a16="http://schemas.microsoft.com/office/drawing/2014/main" id="{3B444833-BBED-9BFD-3954-17BC2DF4DFAE}"/>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58034F53-3927-1891-E3AD-1DEE5241C5D3}"/>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1E9F0CF1-5091-6C79-4532-9C33F72FE983}"/>
              </a:ext>
            </a:extLst>
          </p:cNvPr>
          <p:cNvSpPr>
            <a:spLocks noGrp="1"/>
          </p:cNvSpPr>
          <p:nvPr>
            <p:ph type="sldNum" sz="quarter" idx="12"/>
          </p:nvPr>
        </p:nvSpPr>
        <p:spPr/>
        <p:txBody>
          <a:bodyPr/>
          <a:lstStyle/>
          <a:p>
            <a:fld id="{FBA0E4BF-34C5-4DA2-8DA3-67D2121B5C85}" type="slidenum">
              <a:rPr lang="en-US" smtClean="0"/>
              <a:pPr/>
              <a:t>82</a:t>
            </a:fld>
            <a:endParaRPr lang="en-US"/>
          </a:p>
        </p:txBody>
      </p:sp>
      <p:cxnSp>
        <p:nvCxnSpPr>
          <p:cNvPr id="9" name="Straight Arrow Connector 8">
            <a:extLst>
              <a:ext uri="{FF2B5EF4-FFF2-40B4-BE49-F238E27FC236}">
                <a16:creationId xmlns:a16="http://schemas.microsoft.com/office/drawing/2014/main" id="{DE0F627B-F6B6-2B23-D494-0F943BEB8F09}"/>
              </a:ext>
            </a:extLst>
          </p:cNvPr>
          <p:cNvCxnSpPr/>
          <p:nvPr/>
        </p:nvCxnSpPr>
        <p:spPr>
          <a:xfrm>
            <a:off x="1987068" y="2618512"/>
            <a:ext cx="561109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AFE7365-3393-3D8D-EB08-25B4D081210A}"/>
              </a:ext>
            </a:extLst>
          </p:cNvPr>
          <p:cNvCxnSpPr/>
          <p:nvPr/>
        </p:nvCxnSpPr>
        <p:spPr>
          <a:xfrm>
            <a:off x="1987068" y="4707084"/>
            <a:ext cx="5611091" cy="0"/>
          </a:xfrm>
          <a:prstGeom prst="straightConnector1">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DF3E0A7-A2F5-DB5C-CA6B-09BD44F1D3E3}"/>
              </a:ext>
            </a:extLst>
          </p:cNvPr>
          <p:cNvSpPr txBox="1"/>
          <p:nvPr/>
        </p:nvSpPr>
        <p:spPr>
          <a:xfrm>
            <a:off x="2059804" y="2140530"/>
            <a:ext cx="5382491" cy="369332"/>
          </a:xfrm>
          <a:prstGeom prst="rect">
            <a:avLst/>
          </a:prstGeom>
          <a:noFill/>
        </p:spPr>
        <p:txBody>
          <a:bodyPr wrap="square" rtlCol="0">
            <a:spAutoFit/>
          </a:bodyPr>
          <a:lstStyle/>
          <a:p>
            <a:r>
              <a:rPr lang="en-US" dirty="0">
                <a:solidFill>
                  <a:srgbClr val="FF0000"/>
                </a:solidFill>
              </a:rPr>
              <a:t>18</a:t>
            </a:r>
            <a:r>
              <a:rPr lang="en-US" dirty="0">
                <a:solidFill>
                  <a:srgbClr val="00B0F0"/>
                </a:solidFill>
              </a:rPr>
              <a:t>E7</a:t>
            </a:r>
            <a:r>
              <a:rPr lang="en-US" dirty="0"/>
              <a:t>2680 : </a:t>
            </a:r>
            <a:r>
              <a:rPr lang="en-US" dirty="0">
                <a:solidFill>
                  <a:srgbClr val="FF9966"/>
                </a:solidFill>
              </a:rPr>
              <a:t>A8</a:t>
            </a:r>
            <a:r>
              <a:rPr lang="en-US" dirty="0"/>
              <a:t> </a:t>
            </a:r>
            <a:r>
              <a:rPr lang="en-US" dirty="0">
                <a:solidFill>
                  <a:schemeClr val="accent1">
                    <a:lumMod val="60000"/>
                    <a:lumOff val="40000"/>
                  </a:schemeClr>
                </a:solidFill>
              </a:rPr>
              <a:t>37 04 </a:t>
            </a:r>
            <a:r>
              <a:rPr lang="en-US" dirty="0"/>
              <a:t>FF </a:t>
            </a:r>
            <a:r>
              <a:rPr lang="en-US" dirty="0">
                <a:solidFill>
                  <a:srgbClr val="FF0000"/>
                </a:solidFill>
              </a:rPr>
              <a:t>78 56 01 00  </a:t>
            </a:r>
          </a:p>
        </p:txBody>
      </p:sp>
      <p:sp>
        <p:nvSpPr>
          <p:cNvPr id="12" name="TextBox 11">
            <a:extLst>
              <a:ext uri="{FF2B5EF4-FFF2-40B4-BE49-F238E27FC236}">
                <a16:creationId xmlns:a16="http://schemas.microsoft.com/office/drawing/2014/main" id="{4EC9E5B8-7FD7-9DB2-8C6E-03550B707918}"/>
              </a:ext>
            </a:extLst>
          </p:cNvPr>
          <p:cNvSpPr txBox="1"/>
          <p:nvPr/>
        </p:nvSpPr>
        <p:spPr>
          <a:xfrm>
            <a:off x="2059804" y="2753594"/>
            <a:ext cx="5382491" cy="1200329"/>
          </a:xfrm>
          <a:prstGeom prst="rect">
            <a:avLst/>
          </a:prstGeom>
          <a:noFill/>
        </p:spPr>
        <p:txBody>
          <a:bodyPr wrap="square" rtlCol="0">
            <a:spAutoFit/>
          </a:bodyPr>
          <a:lstStyle/>
          <a:p>
            <a:r>
              <a:rPr lang="en-US" dirty="0">
                <a:solidFill>
                  <a:srgbClr val="FF0000"/>
                </a:solidFill>
              </a:rPr>
              <a:t>Priority 6</a:t>
            </a:r>
            <a:r>
              <a:rPr lang="en-US" dirty="0"/>
              <a:t>, </a:t>
            </a:r>
            <a:r>
              <a:rPr lang="en-US" dirty="0">
                <a:solidFill>
                  <a:srgbClr val="00B0F0"/>
                </a:solidFill>
              </a:rPr>
              <a:t>ECU to VT</a:t>
            </a:r>
            <a:r>
              <a:rPr lang="en-US" dirty="0"/>
              <a:t>, to address 26 from 80</a:t>
            </a:r>
          </a:p>
          <a:p>
            <a:r>
              <a:rPr lang="en-US" dirty="0">
                <a:solidFill>
                  <a:srgbClr val="FF9966"/>
                </a:solidFill>
              </a:rPr>
              <a:t>Change Numeric Value</a:t>
            </a:r>
            <a:r>
              <a:rPr lang="en-US" dirty="0"/>
              <a:t>, </a:t>
            </a:r>
          </a:p>
          <a:p>
            <a:r>
              <a:rPr lang="en-US" dirty="0"/>
              <a:t>of Object </a:t>
            </a:r>
            <a:r>
              <a:rPr lang="en-US" dirty="0">
                <a:solidFill>
                  <a:schemeClr val="accent1">
                    <a:lumMod val="60000"/>
                    <a:lumOff val="40000"/>
                  </a:schemeClr>
                </a:solidFill>
              </a:rPr>
              <a:t>0x0437</a:t>
            </a:r>
            <a:r>
              <a:rPr lang="en-US" dirty="0"/>
              <a:t>, </a:t>
            </a:r>
          </a:p>
          <a:p>
            <a:r>
              <a:rPr lang="en-US" dirty="0"/>
              <a:t>to </a:t>
            </a:r>
            <a:r>
              <a:rPr lang="en-US" dirty="0">
                <a:solidFill>
                  <a:srgbClr val="FF0000"/>
                </a:solidFill>
              </a:rPr>
              <a:t>0x00015678</a:t>
            </a:r>
          </a:p>
        </p:txBody>
      </p:sp>
      <p:sp>
        <p:nvSpPr>
          <p:cNvPr id="13" name="TextBox 12">
            <a:extLst>
              <a:ext uri="{FF2B5EF4-FFF2-40B4-BE49-F238E27FC236}">
                <a16:creationId xmlns:a16="http://schemas.microsoft.com/office/drawing/2014/main" id="{ED65191E-9E4E-4908-ADF3-1B834131F721}"/>
              </a:ext>
            </a:extLst>
          </p:cNvPr>
          <p:cNvSpPr txBox="1"/>
          <p:nvPr/>
        </p:nvSpPr>
        <p:spPr>
          <a:xfrm>
            <a:off x="2059804" y="4188177"/>
            <a:ext cx="5382491" cy="369332"/>
          </a:xfrm>
          <a:prstGeom prst="rect">
            <a:avLst/>
          </a:prstGeom>
          <a:noFill/>
        </p:spPr>
        <p:txBody>
          <a:bodyPr wrap="square" rtlCol="0">
            <a:spAutoFit/>
          </a:bodyPr>
          <a:lstStyle/>
          <a:p>
            <a:r>
              <a:rPr lang="en-US" dirty="0"/>
              <a:t>18</a:t>
            </a:r>
            <a:r>
              <a:rPr lang="en-US" dirty="0">
                <a:solidFill>
                  <a:srgbClr val="00B0F0"/>
                </a:solidFill>
              </a:rPr>
              <a:t>E6</a:t>
            </a:r>
            <a:r>
              <a:rPr lang="en-US" dirty="0">
                <a:solidFill>
                  <a:srgbClr val="FF9966"/>
                </a:solidFill>
              </a:rPr>
              <a:t>8026</a:t>
            </a:r>
            <a:r>
              <a:rPr lang="en-US" dirty="0"/>
              <a:t> : </a:t>
            </a:r>
            <a:r>
              <a:rPr lang="en-US" dirty="0">
                <a:solidFill>
                  <a:srgbClr val="FF9966"/>
                </a:solidFill>
              </a:rPr>
              <a:t>A8</a:t>
            </a:r>
            <a:r>
              <a:rPr lang="en-US" dirty="0"/>
              <a:t> 37 04 </a:t>
            </a:r>
            <a:r>
              <a:rPr lang="en-US" dirty="0">
                <a:solidFill>
                  <a:srgbClr val="FF0000"/>
                </a:solidFill>
              </a:rPr>
              <a:t>00</a:t>
            </a:r>
            <a:r>
              <a:rPr lang="en-US" dirty="0"/>
              <a:t> 78 56 01 00  </a:t>
            </a:r>
          </a:p>
        </p:txBody>
      </p:sp>
      <p:sp>
        <p:nvSpPr>
          <p:cNvPr id="14" name="TextBox 13">
            <a:extLst>
              <a:ext uri="{FF2B5EF4-FFF2-40B4-BE49-F238E27FC236}">
                <a16:creationId xmlns:a16="http://schemas.microsoft.com/office/drawing/2014/main" id="{06CC2F18-84E5-0DB2-AE8D-4CB49C12520B}"/>
              </a:ext>
            </a:extLst>
          </p:cNvPr>
          <p:cNvSpPr txBox="1"/>
          <p:nvPr/>
        </p:nvSpPr>
        <p:spPr>
          <a:xfrm>
            <a:off x="2059804" y="4916317"/>
            <a:ext cx="5382491" cy="1200329"/>
          </a:xfrm>
          <a:prstGeom prst="rect">
            <a:avLst/>
          </a:prstGeom>
          <a:noFill/>
        </p:spPr>
        <p:txBody>
          <a:bodyPr wrap="square" rtlCol="0">
            <a:spAutoFit/>
          </a:bodyPr>
          <a:lstStyle/>
          <a:p>
            <a:r>
              <a:rPr lang="en-US" dirty="0"/>
              <a:t>Priority 6, </a:t>
            </a:r>
            <a:r>
              <a:rPr lang="en-US" dirty="0">
                <a:solidFill>
                  <a:srgbClr val="00B0F0"/>
                </a:solidFill>
              </a:rPr>
              <a:t>VT to ECU</a:t>
            </a:r>
            <a:r>
              <a:rPr lang="en-US" dirty="0"/>
              <a:t>, to address 80 from 26</a:t>
            </a:r>
          </a:p>
          <a:p>
            <a:r>
              <a:rPr lang="en-US" dirty="0"/>
              <a:t>Change Numeric Value </a:t>
            </a:r>
            <a:r>
              <a:rPr lang="en-US" dirty="0">
                <a:solidFill>
                  <a:srgbClr val="FF9966"/>
                </a:solidFill>
              </a:rPr>
              <a:t>Response</a:t>
            </a:r>
            <a:r>
              <a:rPr lang="en-US" dirty="0"/>
              <a:t>, </a:t>
            </a:r>
          </a:p>
          <a:p>
            <a:r>
              <a:rPr lang="en-US" dirty="0"/>
              <a:t>of Object 0x0437, </a:t>
            </a:r>
            <a:r>
              <a:rPr lang="en-US" dirty="0">
                <a:solidFill>
                  <a:srgbClr val="FF0000"/>
                </a:solidFill>
              </a:rPr>
              <a:t>no errors</a:t>
            </a:r>
            <a:r>
              <a:rPr lang="en-US" dirty="0"/>
              <a:t>, </a:t>
            </a:r>
          </a:p>
          <a:p>
            <a:r>
              <a:rPr lang="en-US" dirty="0"/>
              <a:t>to value 0x00015678 </a:t>
            </a:r>
            <a:endParaRPr lang="en-US" dirty="0">
              <a:solidFill>
                <a:srgbClr val="FF0000"/>
              </a:solidFill>
            </a:endParaRPr>
          </a:p>
        </p:txBody>
      </p:sp>
      <p:sp>
        <p:nvSpPr>
          <p:cNvPr id="15" name="TextBox 14">
            <a:extLst>
              <a:ext uri="{FF2B5EF4-FFF2-40B4-BE49-F238E27FC236}">
                <a16:creationId xmlns:a16="http://schemas.microsoft.com/office/drawing/2014/main" id="{B2A0B559-0E6C-76EB-BF45-00478A492037}"/>
              </a:ext>
            </a:extLst>
          </p:cNvPr>
          <p:cNvSpPr txBox="1"/>
          <p:nvPr/>
        </p:nvSpPr>
        <p:spPr>
          <a:xfrm>
            <a:off x="1633779" y="1693718"/>
            <a:ext cx="671979" cy="369332"/>
          </a:xfrm>
          <a:prstGeom prst="rect">
            <a:avLst/>
          </a:prstGeom>
          <a:noFill/>
          <a:ln w="38100">
            <a:solidFill>
              <a:schemeClr val="tx1"/>
            </a:solidFill>
          </a:ln>
        </p:spPr>
        <p:txBody>
          <a:bodyPr wrap="none" rtlCol="0">
            <a:spAutoFit/>
          </a:bodyPr>
          <a:lstStyle/>
          <a:p>
            <a:r>
              <a:rPr lang="en-US" dirty="0"/>
              <a:t>ECU</a:t>
            </a:r>
          </a:p>
        </p:txBody>
      </p:sp>
      <p:sp>
        <p:nvSpPr>
          <p:cNvPr id="16" name="TextBox 15">
            <a:extLst>
              <a:ext uri="{FF2B5EF4-FFF2-40B4-BE49-F238E27FC236}">
                <a16:creationId xmlns:a16="http://schemas.microsoft.com/office/drawing/2014/main" id="{8E8EAB2E-21AA-9E63-77FA-C1C5254DD54B}"/>
              </a:ext>
            </a:extLst>
          </p:cNvPr>
          <p:cNvSpPr txBox="1"/>
          <p:nvPr/>
        </p:nvSpPr>
        <p:spPr>
          <a:xfrm>
            <a:off x="7348774" y="1693718"/>
            <a:ext cx="479618" cy="369332"/>
          </a:xfrm>
          <a:prstGeom prst="rect">
            <a:avLst/>
          </a:prstGeom>
          <a:noFill/>
          <a:ln w="38100">
            <a:solidFill>
              <a:schemeClr val="tx1"/>
            </a:solidFill>
          </a:ln>
        </p:spPr>
        <p:txBody>
          <a:bodyPr wrap="none" rtlCol="0">
            <a:spAutoFit/>
          </a:bodyPr>
          <a:lstStyle/>
          <a:p>
            <a:r>
              <a:rPr lang="en-US" dirty="0"/>
              <a:t>VT</a:t>
            </a:r>
          </a:p>
        </p:txBody>
      </p:sp>
      <p:cxnSp>
        <p:nvCxnSpPr>
          <p:cNvPr id="18" name="Straight Connector 17">
            <a:extLst>
              <a:ext uri="{FF2B5EF4-FFF2-40B4-BE49-F238E27FC236}">
                <a16:creationId xmlns:a16="http://schemas.microsoft.com/office/drawing/2014/main" id="{4C5F40D8-7B24-48CD-18FA-BAFA20BCCDB5}"/>
              </a:ext>
            </a:extLst>
          </p:cNvPr>
          <p:cNvCxnSpPr>
            <a:cxnSpLocks/>
            <a:stCxn id="15" idx="2"/>
          </p:cNvCxnSpPr>
          <p:nvPr/>
        </p:nvCxnSpPr>
        <p:spPr>
          <a:xfrm>
            <a:off x="1969768" y="2063050"/>
            <a:ext cx="0" cy="3579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A9D045A-BC2F-0EAB-796E-308231498E3E}"/>
              </a:ext>
            </a:extLst>
          </p:cNvPr>
          <p:cNvCxnSpPr>
            <a:cxnSpLocks/>
            <a:stCxn id="16" idx="2"/>
          </p:cNvCxnSpPr>
          <p:nvPr/>
        </p:nvCxnSpPr>
        <p:spPr>
          <a:xfrm>
            <a:off x="7588583" y="2063051"/>
            <a:ext cx="0" cy="3499597"/>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16AAB68-866D-A8CF-C356-43349AF759FB}"/>
              </a:ext>
            </a:extLst>
          </p:cNvPr>
          <p:cNvSpPr txBox="1"/>
          <p:nvPr/>
        </p:nvSpPr>
        <p:spPr>
          <a:xfrm>
            <a:off x="355695" y="2140530"/>
            <a:ext cx="1524037" cy="369332"/>
          </a:xfrm>
          <a:prstGeom prst="rect">
            <a:avLst/>
          </a:prstGeom>
          <a:noFill/>
        </p:spPr>
        <p:txBody>
          <a:bodyPr wrap="square" rtlCol="0">
            <a:spAutoFit/>
          </a:bodyPr>
          <a:lstStyle/>
          <a:p>
            <a:r>
              <a:rPr lang="en-US" dirty="0">
                <a:solidFill>
                  <a:srgbClr val="00B0F0"/>
                </a:solidFill>
              </a:rPr>
              <a:t>ECU to VT</a:t>
            </a:r>
          </a:p>
        </p:txBody>
      </p:sp>
      <p:sp>
        <p:nvSpPr>
          <p:cNvPr id="20" name="TextBox 19">
            <a:extLst>
              <a:ext uri="{FF2B5EF4-FFF2-40B4-BE49-F238E27FC236}">
                <a16:creationId xmlns:a16="http://schemas.microsoft.com/office/drawing/2014/main" id="{B147A01F-7431-5EF4-04EB-20D14FB6B13A}"/>
              </a:ext>
            </a:extLst>
          </p:cNvPr>
          <p:cNvSpPr txBox="1"/>
          <p:nvPr/>
        </p:nvSpPr>
        <p:spPr>
          <a:xfrm>
            <a:off x="355695" y="4173048"/>
            <a:ext cx="1524037" cy="369332"/>
          </a:xfrm>
          <a:prstGeom prst="rect">
            <a:avLst/>
          </a:prstGeom>
          <a:noFill/>
        </p:spPr>
        <p:txBody>
          <a:bodyPr wrap="square" rtlCol="0">
            <a:spAutoFit/>
          </a:bodyPr>
          <a:lstStyle/>
          <a:p>
            <a:r>
              <a:rPr lang="en-US" dirty="0">
                <a:solidFill>
                  <a:srgbClr val="00B0F0"/>
                </a:solidFill>
              </a:rPr>
              <a:t>VT to ECU</a:t>
            </a:r>
          </a:p>
        </p:txBody>
      </p:sp>
    </p:spTree>
    <p:extLst>
      <p:ext uri="{BB962C8B-B14F-4D97-AF65-F5344CB8AC3E}">
        <p14:creationId xmlns:p14="http://schemas.microsoft.com/office/powerpoint/2010/main" val="37219791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04AC0FF-A837-20FD-6724-0B98DE35D86B}"/>
              </a:ext>
            </a:extLst>
          </p:cNvPr>
          <p:cNvSpPr>
            <a:spLocks noGrp="1"/>
          </p:cNvSpPr>
          <p:nvPr>
            <p:ph type="title"/>
          </p:nvPr>
        </p:nvSpPr>
        <p:spPr/>
        <p:txBody>
          <a:bodyPr/>
          <a:lstStyle/>
          <a:p>
            <a:r>
              <a:rPr lang="en-US" dirty="0"/>
              <a:t>Input Number Obj – Attributes</a:t>
            </a:r>
          </a:p>
        </p:txBody>
      </p:sp>
      <p:pic>
        <p:nvPicPr>
          <p:cNvPr id="10" name="Content Placeholder 9">
            <a:extLst>
              <a:ext uri="{FF2B5EF4-FFF2-40B4-BE49-F238E27FC236}">
                <a16:creationId xmlns:a16="http://schemas.microsoft.com/office/drawing/2014/main" id="{2BBB221E-B674-96B0-33A1-BFC9659CE624}"/>
              </a:ext>
            </a:extLst>
          </p:cNvPr>
          <p:cNvPicPr>
            <a:picLocks noGrp="1" noChangeAspect="1"/>
          </p:cNvPicPr>
          <p:nvPr>
            <p:ph idx="1"/>
          </p:nvPr>
        </p:nvPicPr>
        <p:blipFill>
          <a:blip r:embed="rId2"/>
          <a:stretch>
            <a:fillRect/>
          </a:stretch>
        </p:blipFill>
        <p:spPr>
          <a:xfrm>
            <a:off x="3178761" y="1295400"/>
            <a:ext cx="5834479" cy="5029200"/>
          </a:xfrm>
        </p:spPr>
      </p:pic>
      <p:sp>
        <p:nvSpPr>
          <p:cNvPr id="3" name="Date Placeholder 2">
            <a:extLst>
              <a:ext uri="{FF2B5EF4-FFF2-40B4-BE49-F238E27FC236}">
                <a16:creationId xmlns:a16="http://schemas.microsoft.com/office/drawing/2014/main" id="{BC680B22-F124-1E5C-4E1E-2E9B221405DB}"/>
              </a:ext>
            </a:extLst>
          </p:cNvPr>
          <p:cNvSpPr>
            <a:spLocks noGrp="1"/>
          </p:cNvSpPr>
          <p:nvPr>
            <p:ph type="dt" sz="half" idx="10"/>
          </p:nvPr>
        </p:nvSpPr>
        <p:spPr/>
        <p:txBody>
          <a:bodyPr/>
          <a:lstStyle/>
          <a:p>
            <a:r>
              <a:rPr lang="en-US"/>
              <a:t>11 June 2024</a:t>
            </a:r>
            <a:endParaRPr lang="en-US" dirty="0"/>
          </a:p>
        </p:txBody>
      </p:sp>
      <p:sp>
        <p:nvSpPr>
          <p:cNvPr id="4" name="Footer Placeholder 3">
            <a:extLst>
              <a:ext uri="{FF2B5EF4-FFF2-40B4-BE49-F238E27FC236}">
                <a16:creationId xmlns:a16="http://schemas.microsoft.com/office/drawing/2014/main" id="{1DC3A19A-CE7B-557B-A9CF-86A70980C4B8}"/>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E0250907-2C2B-D165-22FA-7587AC043409}"/>
              </a:ext>
            </a:extLst>
          </p:cNvPr>
          <p:cNvSpPr>
            <a:spLocks noGrp="1"/>
          </p:cNvSpPr>
          <p:nvPr>
            <p:ph type="sldNum" sz="quarter" idx="12"/>
          </p:nvPr>
        </p:nvSpPr>
        <p:spPr/>
        <p:txBody>
          <a:bodyPr/>
          <a:lstStyle/>
          <a:p>
            <a:fld id="{64172E89-3AA5-4EE2-AD4D-DBFDF2AD9D02}" type="slidenum">
              <a:rPr lang="en-US" smtClean="0"/>
              <a:pPr/>
              <a:t>83</a:t>
            </a:fld>
            <a:endParaRPr lang="en-US"/>
          </a:p>
        </p:txBody>
      </p:sp>
    </p:spTree>
    <p:extLst>
      <p:ext uri="{BB962C8B-B14F-4D97-AF65-F5344CB8AC3E}">
        <p14:creationId xmlns:p14="http://schemas.microsoft.com/office/powerpoint/2010/main" val="35796390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62035-D362-CA91-19C9-6DC0F317E35B}"/>
              </a:ext>
            </a:extLst>
          </p:cNvPr>
          <p:cNvSpPr>
            <a:spLocks noGrp="1"/>
          </p:cNvSpPr>
          <p:nvPr>
            <p:ph type="title"/>
          </p:nvPr>
        </p:nvSpPr>
        <p:spPr/>
        <p:txBody>
          <a:bodyPr/>
          <a:lstStyle/>
          <a:p>
            <a:r>
              <a:rPr lang="en-US" dirty="0"/>
              <a:t>Input Number Obj – Attributes</a:t>
            </a:r>
          </a:p>
        </p:txBody>
      </p:sp>
      <p:sp>
        <p:nvSpPr>
          <p:cNvPr id="4" name="Date Placeholder 3">
            <a:extLst>
              <a:ext uri="{FF2B5EF4-FFF2-40B4-BE49-F238E27FC236}">
                <a16:creationId xmlns:a16="http://schemas.microsoft.com/office/drawing/2014/main" id="{97B74E8B-109A-797A-D7AF-FCD860CD4D01}"/>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2141EF86-8C12-73EB-9A28-A39656DCFE8D}"/>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0E343EA0-37CF-0D29-D4C5-6C0DB20AF789}"/>
              </a:ext>
            </a:extLst>
          </p:cNvPr>
          <p:cNvSpPr>
            <a:spLocks noGrp="1"/>
          </p:cNvSpPr>
          <p:nvPr>
            <p:ph type="sldNum" sz="quarter" idx="12"/>
          </p:nvPr>
        </p:nvSpPr>
        <p:spPr/>
        <p:txBody>
          <a:bodyPr/>
          <a:lstStyle/>
          <a:p>
            <a:fld id="{FBA0E4BF-34C5-4DA2-8DA3-67D2121B5C85}" type="slidenum">
              <a:rPr lang="en-US" smtClean="0"/>
              <a:pPr/>
              <a:t>84</a:t>
            </a:fld>
            <a:endParaRPr lang="en-US"/>
          </a:p>
        </p:txBody>
      </p:sp>
      <p:pic>
        <p:nvPicPr>
          <p:cNvPr id="11" name="Content Placeholder 7">
            <a:extLst>
              <a:ext uri="{FF2B5EF4-FFF2-40B4-BE49-F238E27FC236}">
                <a16:creationId xmlns:a16="http://schemas.microsoft.com/office/drawing/2014/main" id="{DE92B45C-A871-C340-D9A2-801C0E68D264}"/>
              </a:ext>
            </a:extLst>
          </p:cNvPr>
          <p:cNvPicPr>
            <a:picLocks noChangeAspect="1"/>
          </p:cNvPicPr>
          <p:nvPr/>
        </p:nvPicPr>
        <p:blipFill>
          <a:blip r:embed="rId2"/>
          <a:stretch>
            <a:fillRect/>
          </a:stretch>
        </p:blipFill>
        <p:spPr bwMode="auto">
          <a:xfrm>
            <a:off x="3180081" y="2443542"/>
            <a:ext cx="5834479" cy="2936307"/>
          </a:xfrm>
          <a:prstGeom prst="rect">
            <a:avLst/>
          </a:prstGeom>
          <a:noFill/>
          <a:ln w="9525">
            <a:noFill/>
            <a:miter lim="800000"/>
            <a:headEnd/>
            <a:tailEnd/>
          </a:ln>
          <a:effectLst/>
        </p:spPr>
      </p:pic>
    </p:spTree>
    <p:extLst>
      <p:ext uri="{BB962C8B-B14F-4D97-AF65-F5344CB8AC3E}">
        <p14:creationId xmlns:p14="http://schemas.microsoft.com/office/powerpoint/2010/main" val="18764314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EDB11-74A2-CE50-3546-03A2AB8A1175}"/>
              </a:ext>
            </a:extLst>
          </p:cNvPr>
          <p:cNvSpPr>
            <a:spLocks noGrp="1"/>
          </p:cNvSpPr>
          <p:nvPr>
            <p:ph type="title"/>
          </p:nvPr>
        </p:nvSpPr>
        <p:spPr/>
        <p:txBody>
          <a:bodyPr/>
          <a:lstStyle/>
          <a:p>
            <a:r>
              <a:rPr lang="en-US" dirty="0"/>
              <a:t>VT Command Summary</a:t>
            </a:r>
          </a:p>
        </p:txBody>
      </p:sp>
      <p:sp>
        <p:nvSpPr>
          <p:cNvPr id="4" name="Date Placeholder 3">
            <a:extLst>
              <a:ext uri="{FF2B5EF4-FFF2-40B4-BE49-F238E27FC236}">
                <a16:creationId xmlns:a16="http://schemas.microsoft.com/office/drawing/2014/main" id="{4F1AC555-C70C-39C9-2266-CC3A567F35B3}"/>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AB93D19A-3D65-AFEA-0E6C-06417203595F}"/>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E5A582EB-32DD-87C2-AF6E-7CA6AC3608F4}"/>
              </a:ext>
            </a:extLst>
          </p:cNvPr>
          <p:cNvSpPr>
            <a:spLocks noGrp="1"/>
          </p:cNvSpPr>
          <p:nvPr>
            <p:ph type="sldNum" sz="quarter" idx="12"/>
          </p:nvPr>
        </p:nvSpPr>
        <p:spPr/>
        <p:txBody>
          <a:bodyPr/>
          <a:lstStyle/>
          <a:p>
            <a:fld id="{FBA0E4BF-34C5-4DA2-8DA3-67D2121B5C85}" type="slidenum">
              <a:rPr lang="en-US" smtClean="0"/>
              <a:pPr/>
              <a:t>85</a:t>
            </a:fld>
            <a:endParaRPr lang="en-US"/>
          </a:p>
        </p:txBody>
      </p:sp>
      <p:pic>
        <p:nvPicPr>
          <p:cNvPr id="8" name="Picture 7">
            <a:extLst>
              <a:ext uri="{FF2B5EF4-FFF2-40B4-BE49-F238E27FC236}">
                <a16:creationId xmlns:a16="http://schemas.microsoft.com/office/drawing/2014/main" id="{EE479C4A-693F-5DAD-2CF6-2334FE55F7F1}"/>
              </a:ext>
            </a:extLst>
          </p:cNvPr>
          <p:cNvPicPr>
            <a:picLocks noChangeAspect="1"/>
          </p:cNvPicPr>
          <p:nvPr/>
        </p:nvPicPr>
        <p:blipFill>
          <a:blip r:embed="rId2"/>
          <a:stretch>
            <a:fillRect/>
          </a:stretch>
        </p:blipFill>
        <p:spPr>
          <a:xfrm>
            <a:off x="2219554" y="1376798"/>
            <a:ext cx="3770173" cy="4942604"/>
          </a:xfrm>
          <a:prstGeom prst="rect">
            <a:avLst/>
          </a:prstGeom>
        </p:spPr>
      </p:pic>
      <p:pic>
        <p:nvPicPr>
          <p:cNvPr id="10" name="Picture 9">
            <a:extLst>
              <a:ext uri="{FF2B5EF4-FFF2-40B4-BE49-F238E27FC236}">
                <a16:creationId xmlns:a16="http://schemas.microsoft.com/office/drawing/2014/main" id="{70E3CA6A-39B5-07E0-A84E-E5E01A99E5F9}"/>
              </a:ext>
            </a:extLst>
          </p:cNvPr>
          <p:cNvPicPr>
            <a:picLocks noChangeAspect="1"/>
          </p:cNvPicPr>
          <p:nvPr/>
        </p:nvPicPr>
        <p:blipFill>
          <a:blip r:embed="rId3"/>
          <a:stretch>
            <a:fillRect/>
          </a:stretch>
        </p:blipFill>
        <p:spPr>
          <a:xfrm>
            <a:off x="6381685" y="1320490"/>
            <a:ext cx="3770173" cy="4998913"/>
          </a:xfrm>
          <a:prstGeom prst="rect">
            <a:avLst/>
          </a:prstGeom>
        </p:spPr>
      </p:pic>
    </p:spTree>
    <p:extLst>
      <p:ext uri="{BB962C8B-B14F-4D97-AF65-F5344CB8AC3E}">
        <p14:creationId xmlns:p14="http://schemas.microsoft.com/office/powerpoint/2010/main" val="31614883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EDB11-74A2-CE50-3546-03A2AB8A1175}"/>
              </a:ext>
            </a:extLst>
          </p:cNvPr>
          <p:cNvSpPr>
            <a:spLocks noGrp="1"/>
          </p:cNvSpPr>
          <p:nvPr>
            <p:ph type="title"/>
          </p:nvPr>
        </p:nvSpPr>
        <p:spPr/>
        <p:txBody>
          <a:bodyPr/>
          <a:lstStyle/>
          <a:p>
            <a:r>
              <a:rPr lang="en-US" dirty="0"/>
              <a:t>VT Command Summary</a:t>
            </a:r>
          </a:p>
        </p:txBody>
      </p:sp>
      <p:sp>
        <p:nvSpPr>
          <p:cNvPr id="4" name="Date Placeholder 3">
            <a:extLst>
              <a:ext uri="{FF2B5EF4-FFF2-40B4-BE49-F238E27FC236}">
                <a16:creationId xmlns:a16="http://schemas.microsoft.com/office/drawing/2014/main" id="{4F1AC555-C70C-39C9-2266-CC3A567F35B3}"/>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AB93D19A-3D65-AFEA-0E6C-06417203595F}"/>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E5A582EB-32DD-87C2-AF6E-7CA6AC3608F4}"/>
              </a:ext>
            </a:extLst>
          </p:cNvPr>
          <p:cNvSpPr>
            <a:spLocks noGrp="1"/>
          </p:cNvSpPr>
          <p:nvPr>
            <p:ph type="sldNum" sz="quarter" idx="12"/>
          </p:nvPr>
        </p:nvSpPr>
        <p:spPr/>
        <p:txBody>
          <a:bodyPr/>
          <a:lstStyle/>
          <a:p>
            <a:fld id="{FBA0E4BF-34C5-4DA2-8DA3-67D2121B5C85}" type="slidenum">
              <a:rPr lang="en-US" smtClean="0"/>
              <a:pPr/>
              <a:t>86</a:t>
            </a:fld>
            <a:endParaRPr lang="en-US"/>
          </a:p>
        </p:txBody>
      </p:sp>
      <p:pic>
        <p:nvPicPr>
          <p:cNvPr id="7" name="Picture 6">
            <a:extLst>
              <a:ext uri="{FF2B5EF4-FFF2-40B4-BE49-F238E27FC236}">
                <a16:creationId xmlns:a16="http://schemas.microsoft.com/office/drawing/2014/main" id="{2145959A-82AA-AED0-EBA5-B2A61E18D800}"/>
              </a:ext>
            </a:extLst>
          </p:cNvPr>
          <p:cNvPicPr>
            <a:picLocks noChangeAspect="1"/>
          </p:cNvPicPr>
          <p:nvPr/>
        </p:nvPicPr>
        <p:blipFill>
          <a:blip r:embed="rId2"/>
          <a:stretch>
            <a:fillRect/>
          </a:stretch>
        </p:blipFill>
        <p:spPr>
          <a:xfrm>
            <a:off x="2194400" y="1319646"/>
            <a:ext cx="3852047" cy="5009215"/>
          </a:xfrm>
          <a:prstGeom prst="rect">
            <a:avLst/>
          </a:prstGeom>
        </p:spPr>
      </p:pic>
      <p:pic>
        <p:nvPicPr>
          <p:cNvPr id="11" name="Picture 10">
            <a:extLst>
              <a:ext uri="{FF2B5EF4-FFF2-40B4-BE49-F238E27FC236}">
                <a16:creationId xmlns:a16="http://schemas.microsoft.com/office/drawing/2014/main" id="{44ADF521-171F-C728-BCC2-18FFF5EFD4A7}"/>
              </a:ext>
            </a:extLst>
          </p:cNvPr>
          <p:cNvPicPr>
            <a:picLocks noChangeAspect="1"/>
          </p:cNvPicPr>
          <p:nvPr/>
        </p:nvPicPr>
        <p:blipFill>
          <a:blip r:embed="rId3"/>
          <a:stretch>
            <a:fillRect/>
          </a:stretch>
        </p:blipFill>
        <p:spPr>
          <a:xfrm>
            <a:off x="6400292" y="1347354"/>
            <a:ext cx="3769868" cy="4980795"/>
          </a:xfrm>
          <a:prstGeom prst="rect">
            <a:avLst/>
          </a:prstGeom>
        </p:spPr>
      </p:pic>
    </p:spTree>
    <p:extLst>
      <p:ext uri="{BB962C8B-B14F-4D97-AF65-F5344CB8AC3E}">
        <p14:creationId xmlns:p14="http://schemas.microsoft.com/office/powerpoint/2010/main" val="40360845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1A69D-BED0-0F11-EEDE-C76A91D9512D}"/>
              </a:ext>
            </a:extLst>
          </p:cNvPr>
          <p:cNvSpPr>
            <a:spLocks noGrp="1"/>
          </p:cNvSpPr>
          <p:nvPr>
            <p:ph type="title"/>
          </p:nvPr>
        </p:nvSpPr>
        <p:spPr/>
        <p:txBody>
          <a:bodyPr/>
          <a:lstStyle/>
          <a:p>
            <a:r>
              <a:rPr lang="en-US" dirty="0"/>
              <a:t>VT Command Summary</a:t>
            </a:r>
          </a:p>
        </p:txBody>
      </p:sp>
      <p:sp>
        <p:nvSpPr>
          <p:cNvPr id="3" name="Date Placeholder 2">
            <a:extLst>
              <a:ext uri="{FF2B5EF4-FFF2-40B4-BE49-F238E27FC236}">
                <a16:creationId xmlns:a16="http://schemas.microsoft.com/office/drawing/2014/main" id="{61C478F1-CC8A-C939-F8B6-A553406D4D93}"/>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676A2BB3-34A5-70A9-1F51-49E321D4E698}"/>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A7446B9E-64C2-C218-EB97-03A0494D2FA9}"/>
              </a:ext>
            </a:extLst>
          </p:cNvPr>
          <p:cNvSpPr>
            <a:spLocks noGrp="1"/>
          </p:cNvSpPr>
          <p:nvPr>
            <p:ph type="sldNum" sz="quarter" idx="12"/>
          </p:nvPr>
        </p:nvSpPr>
        <p:spPr/>
        <p:txBody>
          <a:bodyPr/>
          <a:lstStyle/>
          <a:p>
            <a:fld id="{BE0B90C5-6C8E-42AB-9CDB-3C4737287965}" type="slidenum">
              <a:rPr lang="en-US" smtClean="0"/>
              <a:pPr/>
              <a:t>87</a:t>
            </a:fld>
            <a:endParaRPr lang="en-US"/>
          </a:p>
        </p:txBody>
      </p:sp>
      <p:pic>
        <p:nvPicPr>
          <p:cNvPr id="7" name="Picture 6">
            <a:extLst>
              <a:ext uri="{FF2B5EF4-FFF2-40B4-BE49-F238E27FC236}">
                <a16:creationId xmlns:a16="http://schemas.microsoft.com/office/drawing/2014/main" id="{69B9C83E-8228-6C73-8F64-A50436CB60C3}"/>
              </a:ext>
            </a:extLst>
          </p:cNvPr>
          <p:cNvPicPr>
            <a:picLocks noChangeAspect="1"/>
          </p:cNvPicPr>
          <p:nvPr/>
        </p:nvPicPr>
        <p:blipFill>
          <a:blip r:embed="rId2"/>
          <a:stretch>
            <a:fillRect/>
          </a:stretch>
        </p:blipFill>
        <p:spPr>
          <a:xfrm>
            <a:off x="2209801" y="1368391"/>
            <a:ext cx="4706007" cy="2562583"/>
          </a:xfrm>
          <a:prstGeom prst="rect">
            <a:avLst/>
          </a:prstGeom>
        </p:spPr>
      </p:pic>
    </p:spTree>
    <p:extLst>
      <p:ext uri="{BB962C8B-B14F-4D97-AF65-F5344CB8AC3E}">
        <p14:creationId xmlns:p14="http://schemas.microsoft.com/office/powerpoint/2010/main" val="41545773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61C43F-7A91-439B-34B5-0F3C570E4AC3}"/>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1A0B313A-AB07-51D1-423C-4CA9B17FF178}"/>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763FB732-AD46-C230-CE03-A6FC4EE0C18F}"/>
              </a:ext>
            </a:extLst>
          </p:cNvPr>
          <p:cNvSpPr>
            <a:spLocks noGrp="1"/>
          </p:cNvSpPr>
          <p:nvPr>
            <p:ph type="sldNum" sz="quarter" idx="12"/>
          </p:nvPr>
        </p:nvSpPr>
        <p:spPr/>
        <p:txBody>
          <a:bodyPr/>
          <a:lstStyle/>
          <a:p>
            <a:fld id="{BE0B90C5-6C8E-42AB-9CDB-3C4737287965}" type="slidenum">
              <a:rPr lang="en-US" smtClean="0"/>
              <a:pPr/>
              <a:t>88</a:t>
            </a:fld>
            <a:endParaRPr lang="en-US"/>
          </a:p>
        </p:txBody>
      </p:sp>
      <p:pic>
        <p:nvPicPr>
          <p:cNvPr id="9" name="Graphic 8" descr="Iceberg with solid fill">
            <a:extLst>
              <a:ext uri="{FF2B5EF4-FFF2-40B4-BE49-F238E27FC236}">
                <a16:creationId xmlns:a16="http://schemas.microsoft.com/office/drawing/2014/main" id="{AF220CF0-11DA-293B-8090-78FC608E8BA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1447" y="1323820"/>
            <a:ext cx="4911214" cy="4911214"/>
          </a:xfrm>
          <a:prstGeom prst="rect">
            <a:avLst/>
          </a:prstGeom>
        </p:spPr>
      </p:pic>
      <p:sp>
        <p:nvSpPr>
          <p:cNvPr id="10" name="TextBox 9">
            <a:extLst>
              <a:ext uri="{FF2B5EF4-FFF2-40B4-BE49-F238E27FC236}">
                <a16:creationId xmlns:a16="http://schemas.microsoft.com/office/drawing/2014/main" id="{081819B7-D5B6-0BDD-57C4-0C94FB690887}"/>
              </a:ext>
            </a:extLst>
          </p:cNvPr>
          <p:cNvSpPr txBox="1"/>
          <p:nvPr/>
        </p:nvSpPr>
        <p:spPr>
          <a:xfrm>
            <a:off x="1870586" y="1553296"/>
            <a:ext cx="3886200" cy="1754326"/>
          </a:xfrm>
          <a:prstGeom prst="rect">
            <a:avLst/>
          </a:prstGeom>
          <a:noFill/>
        </p:spPr>
        <p:txBody>
          <a:bodyPr wrap="square" rtlCol="0">
            <a:spAutoFit/>
          </a:bodyPr>
          <a:lstStyle/>
          <a:p>
            <a:r>
              <a:rPr lang="en-US" sz="3600" dirty="0"/>
              <a:t>And that was</a:t>
            </a:r>
          </a:p>
          <a:p>
            <a:r>
              <a:rPr lang="en-US" sz="3600" dirty="0"/>
              <a:t>the tip</a:t>
            </a:r>
          </a:p>
          <a:p>
            <a:r>
              <a:rPr lang="en-US" sz="3600" dirty="0"/>
              <a:t>of the Iceberg</a:t>
            </a:r>
          </a:p>
        </p:txBody>
      </p:sp>
    </p:spTree>
    <p:extLst>
      <p:ext uri="{BB962C8B-B14F-4D97-AF65-F5344CB8AC3E}">
        <p14:creationId xmlns:p14="http://schemas.microsoft.com/office/powerpoint/2010/main" val="7683638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03C3CF7-CC9D-D4EB-5F6C-2B76784A00DD}"/>
              </a:ext>
            </a:extLst>
          </p:cNvPr>
          <p:cNvSpPr>
            <a:spLocks noGrp="1"/>
          </p:cNvSpPr>
          <p:nvPr>
            <p:ph type="title"/>
          </p:nvPr>
        </p:nvSpPr>
        <p:spPr/>
        <p:txBody>
          <a:bodyPr/>
          <a:lstStyle/>
          <a:p>
            <a:r>
              <a:rPr lang="en-US" dirty="0"/>
              <a:t>On the laptop</a:t>
            </a:r>
          </a:p>
        </p:txBody>
      </p:sp>
      <p:sp>
        <p:nvSpPr>
          <p:cNvPr id="6" name="Content Placeholder 5">
            <a:extLst>
              <a:ext uri="{FF2B5EF4-FFF2-40B4-BE49-F238E27FC236}">
                <a16:creationId xmlns:a16="http://schemas.microsoft.com/office/drawing/2014/main" id="{55E567D1-E61B-AE7A-2965-1545BC4B6BE5}"/>
              </a:ext>
            </a:extLst>
          </p:cNvPr>
          <p:cNvSpPr>
            <a:spLocks noGrp="1"/>
          </p:cNvSpPr>
          <p:nvPr>
            <p:ph idx="1"/>
          </p:nvPr>
        </p:nvSpPr>
        <p:spPr/>
        <p:txBody>
          <a:bodyPr/>
          <a:lstStyle/>
          <a:p>
            <a:r>
              <a:rPr lang="en-US" dirty="0"/>
              <a:t>CTC Virtual Terminal and Lab.pptx</a:t>
            </a:r>
          </a:p>
          <a:p>
            <a:pPr lvl="1"/>
            <a:r>
              <a:rPr lang="en-US" dirty="0"/>
              <a:t>This presentation</a:t>
            </a:r>
          </a:p>
          <a:p>
            <a:r>
              <a:rPr lang="en-US" dirty="0"/>
              <a:t>racc.log</a:t>
            </a:r>
          </a:p>
          <a:p>
            <a:pPr lvl="1"/>
            <a:r>
              <a:rPr lang="en-US" dirty="0"/>
              <a:t>CAN log of the ECU and VT</a:t>
            </a:r>
          </a:p>
          <a:p>
            <a:r>
              <a:rPr lang="en-US" dirty="0"/>
              <a:t>pool.xml</a:t>
            </a:r>
          </a:p>
          <a:p>
            <a:pPr lvl="1"/>
            <a:r>
              <a:rPr lang="en-US" dirty="0"/>
              <a:t>Extract of the Pool transfer from the log</a:t>
            </a:r>
          </a:p>
          <a:p>
            <a:r>
              <a:rPr lang="en-US" dirty="0"/>
              <a:t>VT Command Map.xlsx</a:t>
            </a:r>
          </a:p>
          <a:p>
            <a:pPr lvl="1"/>
            <a:r>
              <a:rPr lang="en-US" dirty="0"/>
              <a:t>Handy resource (see next slide)</a:t>
            </a:r>
          </a:p>
        </p:txBody>
      </p:sp>
      <p:sp>
        <p:nvSpPr>
          <p:cNvPr id="2" name="Date Placeholder 1">
            <a:extLst>
              <a:ext uri="{FF2B5EF4-FFF2-40B4-BE49-F238E27FC236}">
                <a16:creationId xmlns:a16="http://schemas.microsoft.com/office/drawing/2014/main" id="{2CD7C098-D1CB-E0CF-802B-9BDC79EA2947}"/>
              </a:ext>
            </a:extLst>
          </p:cNvPr>
          <p:cNvSpPr>
            <a:spLocks noGrp="1"/>
          </p:cNvSpPr>
          <p:nvPr>
            <p:ph type="dt" sz="half" idx="10"/>
          </p:nvPr>
        </p:nvSpPr>
        <p:spPr/>
        <p:txBody>
          <a:bodyPr/>
          <a:lstStyle/>
          <a:p>
            <a:r>
              <a:rPr lang="en-US"/>
              <a:t>11 June 2024</a:t>
            </a:r>
          </a:p>
        </p:txBody>
      </p:sp>
      <p:sp>
        <p:nvSpPr>
          <p:cNvPr id="3" name="Footer Placeholder 2">
            <a:extLst>
              <a:ext uri="{FF2B5EF4-FFF2-40B4-BE49-F238E27FC236}">
                <a16:creationId xmlns:a16="http://schemas.microsoft.com/office/drawing/2014/main" id="{FF57CCB7-9C69-6BB4-4E40-CE7F5876628A}"/>
              </a:ext>
            </a:extLst>
          </p:cNvPr>
          <p:cNvSpPr>
            <a:spLocks noGrp="1"/>
          </p:cNvSpPr>
          <p:nvPr>
            <p:ph type="ftr" sz="quarter" idx="11"/>
          </p:nvPr>
        </p:nvSpPr>
        <p:spPr/>
        <p:txBody>
          <a:bodyPr/>
          <a:lstStyle/>
          <a:p>
            <a:r>
              <a:rPr lang="en-US"/>
              <a:t>Cyber Tractor Challenge - VT and Lab</a:t>
            </a:r>
          </a:p>
        </p:txBody>
      </p:sp>
      <p:sp>
        <p:nvSpPr>
          <p:cNvPr id="4" name="Slide Number Placeholder 3">
            <a:extLst>
              <a:ext uri="{FF2B5EF4-FFF2-40B4-BE49-F238E27FC236}">
                <a16:creationId xmlns:a16="http://schemas.microsoft.com/office/drawing/2014/main" id="{FB081AE6-9C5E-D268-C862-9A6C1FDC7265}"/>
              </a:ext>
            </a:extLst>
          </p:cNvPr>
          <p:cNvSpPr>
            <a:spLocks noGrp="1"/>
          </p:cNvSpPr>
          <p:nvPr>
            <p:ph type="sldNum" sz="quarter" idx="12"/>
          </p:nvPr>
        </p:nvSpPr>
        <p:spPr/>
        <p:txBody>
          <a:bodyPr/>
          <a:lstStyle/>
          <a:p>
            <a:fld id="{24B95961-1659-48D6-A37C-C55F5433FD30}" type="slidenum">
              <a:rPr lang="en-US" smtClean="0"/>
              <a:pPr/>
              <a:t>89</a:t>
            </a:fld>
            <a:endParaRPr lang="en-US"/>
          </a:p>
        </p:txBody>
      </p:sp>
    </p:spTree>
    <p:extLst>
      <p:ext uri="{BB962C8B-B14F-4D97-AF65-F5344CB8AC3E}">
        <p14:creationId xmlns:p14="http://schemas.microsoft.com/office/powerpoint/2010/main" val="2268400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926714" y="1346941"/>
            <a:ext cx="2122773" cy="5001419"/>
          </a:xfrm>
        </p:spPr>
        <p:txBody>
          <a:bodyPr/>
          <a:lstStyle/>
          <a:p>
            <a:pPr marL="0" indent="0">
              <a:buNone/>
            </a:pPr>
            <a:r>
              <a:rPr lang="en-US" sz="2800" dirty="0"/>
              <a:t>Also, to try to avoid this…</a:t>
            </a:r>
          </a:p>
        </p:txBody>
      </p:sp>
      <p:sp>
        <p:nvSpPr>
          <p:cNvPr id="4" name="Title 3"/>
          <p:cNvSpPr>
            <a:spLocks noGrp="1"/>
          </p:cNvSpPr>
          <p:nvPr>
            <p:ph type="title"/>
          </p:nvPr>
        </p:nvSpPr>
        <p:spPr>
          <a:noFill/>
          <a:ln w="9525">
            <a:noFill/>
            <a:miter lim="800000"/>
            <a:headEnd/>
            <a:tailEnd/>
          </a:ln>
          <a:effectLst/>
        </p:spPr>
        <p:txBody>
          <a:bodyPr vert="horz" wrap="square" lIns="91440" tIns="45720" rIns="91440" bIns="45720" numCol="1" anchor="ctr" anchorCtr="0" compatLnSpc="1">
            <a:prstTxWarp prst="textNoShape">
              <a:avLst/>
            </a:prstTxWarp>
            <a:normAutofit fontScale="90000"/>
          </a:bodyPr>
          <a:lstStyle/>
          <a:p>
            <a:pPr algn="ctr"/>
            <a:r>
              <a:rPr lang="en-US" dirty="0"/>
              <a:t>Virtual Terminal – the Goal</a:t>
            </a:r>
          </a:p>
        </p:txBody>
      </p:sp>
      <p:sp>
        <p:nvSpPr>
          <p:cNvPr id="5" name="Date Placeholder 4"/>
          <p:cNvSpPr>
            <a:spLocks noGrp="1"/>
          </p:cNvSpPr>
          <p:nvPr>
            <p:ph type="dt" sz="half" idx="10"/>
          </p:nvPr>
        </p:nvSpPr>
        <p:spPr/>
        <p:txBody>
          <a:bodyPr/>
          <a:lstStyle/>
          <a:p>
            <a:pPr>
              <a:defRPr/>
            </a:pPr>
            <a:r>
              <a:rPr lang="en-US"/>
              <a:t>11 June 2024</a:t>
            </a:r>
            <a:endParaRPr lang="en-GB" dirty="0"/>
          </a:p>
        </p:txBody>
      </p:sp>
      <p:sp>
        <p:nvSpPr>
          <p:cNvPr id="6" name="Footer Placeholder 5"/>
          <p:cNvSpPr>
            <a:spLocks noGrp="1"/>
          </p:cNvSpPr>
          <p:nvPr>
            <p:ph type="ftr" sz="quarter" idx="11"/>
          </p:nvPr>
        </p:nvSpPr>
        <p:spPr/>
        <p:txBody>
          <a:bodyPr/>
          <a:lstStyle/>
          <a:p>
            <a:pPr>
              <a:defRPr/>
            </a:pPr>
            <a:r>
              <a:rPr lang="en-US"/>
              <a:t>Cyber Tractor Challenge - VT and Lab</a:t>
            </a:r>
            <a:endParaRPr lang="en-GB" dirty="0"/>
          </a:p>
        </p:txBody>
      </p:sp>
      <p:pic>
        <p:nvPicPr>
          <p:cNvPr id="7" name="Picture 4" descr="Multiple Displays in 8000 cab 20030324 (Newendorp) - 1"/>
          <p:cNvPicPr>
            <a:picLocks noChangeAspect="1" noChangeArrowheads="1"/>
          </p:cNvPicPr>
          <p:nvPr/>
        </p:nvPicPr>
        <p:blipFill>
          <a:blip r:embed="rId2" cstate="print"/>
          <a:stretch>
            <a:fillRect/>
          </a:stretch>
        </p:blipFill>
        <p:spPr>
          <a:xfrm>
            <a:off x="4267199" y="1331856"/>
            <a:ext cx="5932715" cy="5023219"/>
          </a:xfrm>
          <a:prstGeom prst="rect">
            <a:avLst/>
          </a:prstGeom>
        </p:spPr>
      </p:pic>
      <p:sp>
        <p:nvSpPr>
          <p:cNvPr id="3" name="Slide Number Placeholder 2"/>
          <p:cNvSpPr>
            <a:spLocks noGrp="1"/>
          </p:cNvSpPr>
          <p:nvPr>
            <p:ph type="sldNum" sz="quarter" idx="12"/>
          </p:nvPr>
        </p:nvSpPr>
        <p:spPr/>
        <p:txBody>
          <a:bodyPr/>
          <a:lstStyle/>
          <a:p>
            <a:fld id="{E2D92875-B5D2-419A-8B37-2F3EF7B07E34}" type="slidenum">
              <a:rPr lang="en-US" smtClean="0"/>
              <a:pPr/>
              <a:t>9</a:t>
            </a:fld>
            <a:endParaRPr lang="en-US"/>
          </a:p>
        </p:txBody>
      </p:sp>
    </p:spTree>
    <p:extLst>
      <p:ext uri="{BB962C8B-B14F-4D97-AF65-F5344CB8AC3E}">
        <p14:creationId xmlns:p14="http://schemas.microsoft.com/office/powerpoint/2010/main" val="257614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23A0A-F753-26D7-C229-95E9FD682AD6}"/>
              </a:ext>
            </a:extLst>
          </p:cNvPr>
          <p:cNvSpPr>
            <a:spLocks noGrp="1"/>
          </p:cNvSpPr>
          <p:nvPr>
            <p:ph type="title"/>
          </p:nvPr>
        </p:nvSpPr>
        <p:spPr/>
        <p:txBody>
          <a:bodyPr/>
          <a:lstStyle/>
          <a:p>
            <a:r>
              <a:rPr lang="en-US" dirty="0"/>
              <a:t>VT Command Map.xlsx</a:t>
            </a:r>
          </a:p>
        </p:txBody>
      </p:sp>
      <p:sp>
        <p:nvSpPr>
          <p:cNvPr id="4" name="Date Placeholder 3">
            <a:extLst>
              <a:ext uri="{FF2B5EF4-FFF2-40B4-BE49-F238E27FC236}">
                <a16:creationId xmlns:a16="http://schemas.microsoft.com/office/drawing/2014/main" id="{2F8304A6-F6D9-5878-BFBE-97561819D8BF}"/>
              </a:ext>
            </a:extLst>
          </p:cNvPr>
          <p:cNvSpPr>
            <a:spLocks noGrp="1"/>
          </p:cNvSpPr>
          <p:nvPr>
            <p:ph type="dt" sz="half" idx="10"/>
          </p:nvPr>
        </p:nvSpPr>
        <p:spPr/>
        <p:txBody>
          <a:bodyPr/>
          <a:lstStyle/>
          <a:p>
            <a:r>
              <a:rPr lang="en-US"/>
              <a:t>11 June 2024</a:t>
            </a:r>
          </a:p>
        </p:txBody>
      </p:sp>
      <p:sp>
        <p:nvSpPr>
          <p:cNvPr id="5" name="Footer Placeholder 4">
            <a:extLst>
              <a:ext uri="{FF2B5EF4-FFF2-40B4-BE49-F238E27FC236}">
                <a16:creationId xmlns:a16="http://schemas.microsoft.com/office/drawing/2014/main" id="{43A04933-9EA1-83EF-FA6C-7F4ABF0673A5}"/>
              </a:ext>
            </a:extLst>
          </p:cNvPr>
          <p:cNvSpPr>
            <a:spLocks noGrp="1"/>
          </p:cNvSpPr>
          <p:nvPr>
            <p:ph type="ftr" sz="quarter" idx="11"/>
          </p:nvPr>
        </p:nvSpPr>
        <p:spPr/>
        <p:txBody>
          <a:bodyPr/>
          <a:lstStyle/>
          <a:p>
            <a:r>
              <a:rPr lang="en-US"/>
              <a:t>Cyber Tractor Challenge - VT and Lab</a:t>
            </a:r>
          </a:p>
        </p:txBody>
      </p:sp>
      <p:sp>
        <p:nvSpPr>
          <p:cNvPr id="6" name="Slide Number Placeholder 5">
            <a:extLst>
              <a:ext uri="{FF2B5EF4-FFF2-40B4-BE49-F238E27FC236}">
                <a16:creationId xmlns:a16="http://schemas.microsoft.com/office/drawing/2014/main" id="{E472634E-0DFE-A7D4-2BCA-79260E391F53}"/>
              </a:ext>
            </a:extLst>
          </p:cNvPr>
          <p:cNvSpPr>
            <a:spLocks noGrp="1"/>
          </p:cNvSpPr>
          <p:nvPr>
            <p:ph type="sldNum" sz="quarter" idx="12"/>
          </p:nvPr>
        </p:nvSpPr>
        <p:spPr/>
        <p:txBody>
          <a:bodyPr/>
          <a:lstStyle/>
          <a:p>
            <a:fld id="{FBA0E4BF-34C5-4DA2-8DA3-67D2121B5C85}" type="slidenum">
              <a:rPr lang="en-US" smtClean="0"/>
              <a:pPr/>
              <a:t>90</a:t>
            </a:fld>
            <a:endParaRPr lang="en-US"/>
          </a:p>
        </p:txBody>
      </p:sp>
      <p:pic>
        <p:nvPicPr>
          <p:cNvPr id="23" name="Content Placeholder 22">
            <a:extLst>
              <a:ext uri="{FF2B5EF4-FFF2-40B4-BE49-F238E27FC236}">
                <a16:creationId xmlns:a16="http://schemas.microsoft.com/office/drawing/2014/main" id="{748E2EF2-E876-781F-F9B3-0B26FA7605C0}"/>
              </a:ext>
            </a:extLst>
          </p:cNvPr>
          <p:cNvPicPr>
            <a:picLocks noGrp="1" noChangeAspect="1"/>
          </p:cNvPicPr>
          <p:nvPr>
            <p:ph idx="1"/>
          </p:nvPr>
        </p:nvPicPr>
        <p:blipFill rotWithShape="1">
          <a:blip r:embed="rId2"/>
          <a:srcRect t="42434" r="2644" b="6637"/>
          <a:stretch/>
        </p:blipFill>
        <p:spPr>
          <a:xfrm>
            <a:off x="541833" y="2523252"/>
            <a:ext cx="11202084" cy="2731106"/>
          </a:xfrm>
          <a:prstGeom prst="rect">
            <a:avLst/>
          </a:prstGeom>
        </p:spPr>
      </p:pic>
      <p:sp>
        <p:nvSpPr>
          <p:cNvPr id="7" name="Arrow: Down 6">
            <a:extLst>
              <a:ext uri="{FF2B5EF4-FFF2-40B4-BE49-F238E27FC236}">
                <a16:creationId xmlns:a16="http://schemas.microsoft.com/office/drawing/2014/main" id="{D3B3B908-9551-E993-91DD-02D632036D91}"/>
              </a:ext>
            </a:extLst>
          </p:cNvPr>
          <p:cNvSpPr/>
          <p:nvPr/>
        </p:nvSpPr>
        <p:spPr>
          <a:xfrm rot="10800000">
            <a:off x="3178995" y="5324789"/>
            <a:ext cx="746234" cy="89337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D3CEFFFC-9EA2-0641-01C3-875D97312135}"/>
              </a:ext>
            </a:extLst>
          </p:cNvPr>
          <p:cNvCxnSpPr>
            <a:cxnSpLocks/>
            <a:endCxn id="11" idx="1"/>
          </p:cNvCxnSpPr>
          <p:nvPr/>
        </p:nvCxnSpPr>
        <p:spPr>
          <a:xfrm>
            <a:off x="4261219" y="1514927"/>
            <a:ext cx="5043017" cy="70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B06F6A1-3AB5-51AA-FDDC-F5EFBA9DBB37}"/>
              </a:ext>
            </a:extLst>
          </p:cNvPr>
          <p:cNvSpPr txBox="1"/>
          <p:nvPr/>
        </p:nvSpPr>
        <p:spPr>
          <a:xfrm>
            <a:off x="4489505" y="1603642"/>
            <a:ext cx="4330023" cy="369332"/>
          </a:xfrm>
          <a:prstGeom prst="rect">
            <a:avLst/>
          </a:prstGeom>
          <a:noFill/>
        </p:spPr>
        <p:txBody>
          <a:bodyPr wrap="square" rtlCol="0">
            <a:spAutoFit/>
          </a:bodyPr>
          <a:lstStyle/>
          <a:p>
            <a:r>
              <a:rPr lang="en-US" dirty="0">
                <a:solidFill>
                  <a:srgbClr val="FF0000"/>
                </a:solidFill>
              </a:rPr>
              <a:t>18</a:t>
            </a:r>
            <a:r>
              <a:rPr lang="en-US" dirty="0">
                <a:solidFill>
                  <a:srgbClr val="00B0F0"/>
                </a:solidFill>
              </a:rPr>
              <a:t>E7</a:t>
            </a:r>
            <a:r>
              <a:rPr lang="en-US" dirty="0"/>
              <a:t>2680 : </a:t>
            </a:r>
            <a:r>
              <a:rPr lang="en-US" dirty="0">
                <a:solidFill>
                  <a:srgbClr val="FF9966"/>
                </a:solidFill>
              </a:rPr>
              <a:t>A8</a:t>
            </a:r>
            <a:r>
              <a:rPr lang="en-US" dirty="0"/>
              <a:t> 37 04 FF 78 56 01 00  </a:t>
            </a:r>
          </a:p>
        </p:txBody>
      </p:sp>
      <p:sp>
        <p:nvSpPr>
          <p:cNvPr id="10" name="TextBox 9">
            <a:extLst>
              <a:ext uri="{FF2B5EF4-FFF2-40B4-BE49-F238E27FC236}">
                <a16:creationId xmlns:a16="http://schemas.microsoft.com/office/drawing/2014/main" id="{092DF4A1-7B19-8FDD-EE8C-6ED84E517809}"/>
              </a:ext>
            </a:extLst>
          </p:cNvPr>
          <p:cNvSpPr txBox="1"/>
          <p:nvPr/>
        </p:nvSpPr>
        <p:spPr>
          <a:xfrm>
            <a:off x="3589240" y="1337351"/>
            <a:ext cx="671979" cy="369332"/>
          </a:xfrm>
          <a:prstGeom prst="rect">
            <a:avLst/>
          </a:prstGeom>
          <a:noFill/>
          <a:ln w="38100">
            <a:solidFill>
              <a:schemeClr val="tx1"/>
            </a:solidFill>
          </a:ln>
        </p:spPr>
        <p:txBody>
          <a:bodyPr wrap="none" rtlCol="0">
            <a:spAutoFit/>
          </a:bodyPr>
          <a:lstStyle/>
          <a:p>
            <a:r>
              <a:rPr lang="en-US" dirty="0"/>
              <a:t>ECU</a:t>
            </a:r>
          </a:p>
        </p:txBody>
      </p:sp>
      <p:sp>
        <p:nvSpPr>
          <p:cNvPr id="11" name="TextBox 10">
            <a:extLst>
              <a:ext uri="{FF2B5EF4-FFF2-40B4-BE49-F238E27FC236}">
                <a16:creationId xmlns:a16="http://schemas.microsoft.com/office/drawing/2014/main" id="{932CF7B5-18DD-360D-6173-D5C9657A5FB6}"/>
              </a:ext>
            </a:extLst>
          </p:cNvPr>
          <p:cNvSpPr txBox="1"/>
          <p:nvPr/>
        </p:nvSpPr>
        <p:spPr>
          <a:xfrm>
            <a:off x="9304235" y="1337351"/>
            <a:ext cx="479618" cy="369332"/>
          </a:xfrm>
          <a:prstGeom prst="rect">
            <a:avLst/>
          </a:prstGeom>
          <a:noFill/>
          <a:ln w="38100">
            <a:solidFill>
              <a:schemeClr val="tx1"/>
            </a:solidFill>
          </a:ln>
        </p:spPr>
        <p:txBody>
          <a:bodyPr wrap="none" rtlCol="0">
            <a:spAutoFit/>
          </a:bodyPr>
          <a:lstStyle/>
          <a:p>
            <a:r>
              <a:rPr lang="en-US" dirty="0"/>
              <a:t>VT</a:t>
            </a:r>
          </a:p>
        </p:txBody>
      </p:sp>
      <p:sp>
        <p:nvSpPr>
          <p:cNvPr id="12" name="TextBox 11">
            <a:extLst>
              <a:ext uri="{FF2B5EF4-FFF2-40B4-BE49-F238E27FC236}">
                <a16:creationId xmlns:a16="http://schemas.microsoft.com/office/drawing/2014/main" id="{094C376C-D1FD-EC12-4639-220BF74EB9C1}"/>
              </a:ext>
            </a:extLst>
          </p:cNvPr>
          <p:cNvSpPr txBox="1"/>
          <p:nvPr/>
        </p:nvSpPr>
        <p:spPr>
          <a:xfrm>
            <a:off x="1562191" y="1337351"/>
            <a:ext cx="1325575" cy="369332"/>
          </a:xfrm>
          <a:prstGeom prst="rect">
            <a:avLst/>
          </a:prstGeom>
          <a:noFill/>
        </p:spPr>
        <p:txBody>
          <a:bodyPr wrap="square" rtlCol="0">
            <a:spAutoFit/>
          </a:bodyPr>
          <a:lstStyle/>
          <a:p>
            <a:r>
              <a:rPr lang="en-US" dirty="0">
                <a:solidFill>
                  <a:srgbClr val="00B0F0"/>
                </a:solidFill>
              </a:rPr>
              <a:t>ECU to VT</a:t>
            </a:r>
          </a:p>
        </p:txBody>
      </p:sp>
    </p:spTree>
    <p:extLst>
      <p:ext uri="{BB962C8B-B14F-4D97-AF65-F5344CB8AC3E}">
        <p14:creationId xmlns:p14="http://schemas.microsoft.com/office/powerpoint/2010/main" val="10200818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923AB8-E034-235F-18E2-2D2B2B036988}"/>
              </a:ext>
            </a:extLst>
          </p:cNvPr>
          <p:cNvSpPr>
            <a:spLocks noGrp="1"/>
          </p:cNvSpPr>
          <p:nvPr>
            <p:ph type="title"/>
          </p:nvPr>
        </p:nvSpPr>
        <p:spPr>
          <a:solidFill>
            <a:srgbClr val="FFFF99"/>
          </a:solidFill>
        </p:spPr>
        <p:txBody>
          <a:bodyPr/>
          <a:lstStyle/>
          <a:p>
            <a:r>
              <a:rPr lang="en-US" dirty="0"/>
              <a:t>Cyber Tractor Challenge</a:t>
            </a:r>
          </a:p>
        </p:txBody>
      </p:sp>
      <p:sp>
        <p:nvSpPr>
          <p:cNvPr id="2" name="Date Placeholder 1">
            <a:extLst>
              <a:ext uri="{FF2B5EF4-FFF2-40B4-BE49-F238E27FC236}">
                <a16:creationId xmlns:a16="http://schemas.microsoft.com/office/drawing/2014/main" id="{50CD5B0D-E295-3DDC-5034-403E0E48B2BC}"/>
              </a:ext>
            </a:extLst>
          </p:cNvPr>
          <p:cNvSpPr>
            <a:spLocks noGrp="1"/>
          </p:cNvSpPr>
          <p:nvPr>
            <p:ph type="dt" sz="half" idx="10"/>
          </p:nvPr>
        </p:nvSpPr>
        <p:spPr/>
        <p:txBody>
          <a:bodyPr/>
          <a:lstStyle/>
          <a:p>
            <a:r>
              <a:rPr lang="en-US"/>
              <a:t>11 June 2024</a:t>
            </a:r>
          </a:p>
        </p:txBody>
      </p:sp>
      <p:sp>
        <p:nvSpPr>
          <p:cNvPr id="3" name="Footer Placeholder 2">
            <a:extLst>
              <a:ext uri="{FF2B5EF4-FFF2-40B4-BE49-F238E27FC236}">
                <a16:creationId xmlns:a16="http://schemas.microsoft.com/office/drawing/2014/main" id="{25E0C2F3-B329-C7B1-DBA2-9E328754F69B}"/>
              </a:ext>
            </a:extLst>
          </p:cNvPr>
          <p:cNvSpPr>
            <a:spLocks noGrp="1"/>
          </p:cNvSpPr>
          <p:nvPr>
            <p:ph type="ftr" sz="quarter" idx="11"/>
          </p:nvPr>
        </p:nvSpPr>
        <p:spPr/>
        <p:txBody>
          <a:bodyPr/>
          <a:lstStyle/>
          <a:p>
            <a:r>
              <a:rPr lang="en-US"/>
              <a:t>Cyber Tractor Challenge - VT and Lab</a:t>
            </a:r>
          </a:p>
        </p:txBody>
      </p:sp>
      <p:sp>
        <p:nvSpPr>
          <p:cNvPr id="4" name="Slide Number Placeholder 3">
            <a:extLst>
              <a:ext uri="{FF2B5EF4-FFF2-40B4-BE49-F238E27FC236}">
                <a16:creationId xmlns:a16="http://schemas.microsoft.com/office/drawing/2014/main" id="{8CE95E47-7D1D-C57B-D5A2-27ED8E430A8A}"/>
              </a:ext>
            </a:extLst>
          </p:cNvPr>
          <p:cNvSpPr>
            <a:spLocks noGrp="1"/>
          </p:cNvSpPr>
          <p:nvPr>
            <p:ph type="sldNum" sz="quarter" idx="12"/>
          </p:nvPr>
        </p:nvSpPr>
        <p:spPr/>
        <p:txBody>
          <a:bodyPr/>
          <a:lstStyle/>
          <a:p>
            <a:fld id="{24B95961-1659-48D6-A37C-C55F5433FD30}" type="slidenum">
              <a:rPr lang="en-US" smtClean="0"/>
              <a:pPr/>
              <a:t>91</a:t>
            </a:fld>
            <a:endParaRPr lang="en-US"/>
          </a:p>
        </p:txBody>
      </p:sp>
      <p:sp>
        <p:nvSpPr>
          <p:cNvPr id="9" name="Content Placeholder 8">
            <a:extLst>
              <a:ext uri="{FF2B5EF4-FFF2-40B4-BE49-F238E27FC236}">
                <a16:creationId xmlns:a16="http://schemas.microsoft.com/office/drawing/2014/main" id="{818CFD66-903B-B48B-58BE-A2ED2E0C8F54}"/>
              </a:ext>
            </a:extLst>
          </p:cNvPr>
          <p:cNvSpPr>
            <a:spLocks noGrp="1"/>
          </p:cNvSpPr>
          <p:nvPr>
            <p:ph idx="1"/>
          </p:nvPr>
        </p:nvSpPr>
        <p:spPr/>
        <p:txBody>
          <a:bodyPr>
            <a:normAutofit/>
          </a:bodyPr>
          <a:lstStyle/>
          <a:p>
            <a:r>
              <a:rPr lang="en-US" dirty="0"/>
              <a:t>Can you change something on the screen?</a:t>
            </a:r>
          </a:p>
          <a:p>
            <a:pPr lvl="1"/>
            <a:r>
              <a:rPr lang="en-US" dirty="0"/>
              <a:t>Value, Text, Color, Location, Data Mask, or more…</a:t>
            </a:r>
          </a:p>
          <a:p>
            <a:endParaRPr lang="en-US" dirty="0"/>
          </a:p>
          <a:p>
            <a:r>
              <a:rPr lang="en-US" dirty="0"/>
              <a:t>Can you spoof the ECU and send it a command?</a:t>
            </a:r>
          </a:p>
          <a:p>
            <a:pPr lvl="1"/>
            <a:r>
              <a:rPr lang="en-US" dirty="0"/>
              <a:t>Causing it to update the VT to confirm your command…</a:t>
            </a:r>
          </a:p>
        </p:txBody>
      </p:sp>
    </p:spTree>
    <p:extLst>
      <p:ext uri="{BB962C8B-B14F-4D97-AF65-F5344CB8AC3E}">
        <p14:creationId xmlns:p14="http://schemas.microsoft.com/office/powerpoint/2010/main" val="35424711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00AA1-2811-1EE3-5D3A-48FB191CC57A}"/>
              </a:ext>
            </a:extLst>
          </p:cNvPr>
          <p:cNvSpPr>
            <a:spLocks noGrp="1"/>
          </p:cNvSpPr>
          <p:nvPr>
            <p:ph type="title"/>
          </p:nvPr>
        </p:nvSpPr>
        <p:spPr>
          <a:solidFill>
            <a:srgbClr val="FFFF99"/>
          </a:solidFill>
        </p:spPr>
        <p:txBody>
          <a:bodyPr/>
          <a:lstStyle/>
          <a:p>
            <a:r>
              <a:rPr lang="en-US" dirty="0"/>
              <a:t>Lab Action (Bonus time)</a:t>
            </a:r>
          </a:p>
        </p:txBody>
      </p:sp>
      <p:sp>
        <p:nvSpPr>
          <p:cNvPr id="6" name="Content Placeholder 5">
            <a:extLst>
              <a:ext uri="{FF2B5EF4-FFF2-40B4-BE49-F238E27FC236}">
                <a16:creationId xmlns:a16="http://schemas.microsoft.com/office/drawing/2014/main" id="{18D7FDB6-9098-4757-86DC-471934A13613}"/>
              </a:ext>
            </a:extLst>
          </p:cNvPr>
          <p:cNvSpPr>
            <a:spLocks noGrp="1"/>
          </p:cNvSpPr>
          <p:nvPr>
            <p:ph idx="1"/>
          </p:nvPr>
        </p:nvSpPr>
        <p:spPr/>
        <p:txBody>
          <a:bodyPr>
            <a:normAutofit fontScale="77500" lnSpcReduction="20000"/>
          </a:bodyPr>
          <a:lstStyle/>
          <a:p>
            <a:pPr>
              <a:tabLst>
                <a:tab pos="4346575" algn="l"/>
              </a:tabLst>
            </a:pPr>
            <a:r>
              <a:rPr lang="en-US" dirty="0"/>
              <a:t>Monitor the network, filtering for:</a:t>
            </a:r>
          </a:p>
          <a:p>
            <a:pPr lvl="1">
              <a:tabLst>
                <a:tab pos="6918325" algn="l"/>
              </a:tabLst>
            </a:pPr>
            <a:r>
              <a:rPr lang="en-US" dirty="0"/>
              <a:t>ECU to VT 	(PGN: 0xE700)</a:t>
            </a:r>
          </a:p>
          <a:p>
            <a:pPr lvl="2">
              <a:tabLst>
                <a:tab pos="6918325" algn="l"/>
              </a:tabLst>
            </a:pPr>
            <a:r>
              <a:rPr lang="en-US" dirty="0"/>
              <a:t>To VT </a:t>
            </a:r>
            <a:r>
              <a:rPr lang="en-US" dirty="0" err="1"/>
              <a:t>Addr</a:t>
            </a:r>
            <a:r>
              <a:rPr lang="en-US" dirty="0"/>
              <a:t> from ECU </a:t>
            </a:r>
            <a:r>
              <a:rPr lang="en-US" dirty="0" err="1"/>
              <a:t>Addr</a:t>
            </a:r>
            <a:endParaRPr lang="en-US" dirty="0"/>
          </a:p>
          <a:p>
            <a:pPr lvl="2">
              <a:tabLst>
                <a:tab pos="6918325" algn="l"/>
              </a:tabLst>
            </a:pPr>
            <a:r>
              <a:rPr lang="en-US" dirty="0"/>
              <a:t>Identifier: </a:t>
            </a:r>
            <a:r>
              <a:rPr lang="en-US" b="1" dirty="0"/>
              <a:t>0x1CE72680</a:t>
            </a:r>
          </a:p>
          <a:p>
            <a:pPr lvl="1">
              <a:tabLst>
                <a:tab pos="6918325" algn="l"/>
              </a:tabLst>
            </a:pPr>
            <a:r>
              <a:rPr lang="en-US" dirty="0"/>
              <a:t>VT to ECU 	(PGN: 0xE600)</a:t>
            </a:r>
          </a:p>
          <a:p>
            <a:pPr lvl="2">
              <a:tabLst>
                <a:tab pos="6918325" algn="l"/>
              </a:tabLst>
            </a:pPr>
            <a:r>
              <a:rPr lang="en-US" dirty="0"/>
              <a:t>To ECU </a:t>
            </a:r>
            <a:r>
              <a:rPr lang="en-US" dirty="0" err="1"/>
              <a:t>Addr</a:t>
            </a:r>
            <a:r>
              <a:rPr lang="en-US" dirty="0"/>
              <a:t> from VT </a:t>
            </a:r>
            <a:r>
              <a:rPr lang="en-US" dirty="0" err="1"/>
              <a:t>Addr</a:t>
            </a:r>
            <a:endParaRPr lang="en-US" dirty="0"/>
          </a:p>
          <a:p>
            <a:pPr lvl="2">
              <a:tabLst>
                <a:tab pos="6918325" algn="l"/>
              </a:tabLst>
            </a:pPr>
            <a:r>
              <a:rPr lang="en-US" dirty="0"/>
              <a:t>To Global </a:t>
            </a:r>
            <a:r>
              <a:rPr lang="en-US" dirty="0" err="1"/>
              <a:t>Addr</a:t>
            </a:r>
            <a:r>
              <a:rPr lang="en-US" dirty="0"/>
              <a:t> from VT </a:t>
            </a:r>
            <a:r>
              <a:rPr lang="en-US" dirty="0" err="1"/>
              <a:t>Addr</a:t>
            </a:r>
            <a:endParaRPr lang="en-US" dirty="0"/>
          </a:p>
          <a:p>
            <a:pPr lvl="2">
              <a:tabLst>
                <a:tab pos="6918325" algn="l"/>
              </a:tabLst>
            </a:pPr>
            <a:r>
              <a:rPr lang="en-US" dirty="0"/>
              <a:t>Identifier: </a:t>
            </a:r>
            <a:r>
              <a:rPr lang="en-US" b="1" dirty="0"/>
              <a:t>0x1CE68026</a:t>
            </a:r>
          </a:p>
          <a:p>
            <a:pPr lvl="1">
              <a:tabLst>
                <a:tab pos="6918325" algn="l"/>
              </a:tabLst>
            </a:pPr>
            <a:r>
              <a:rPr lang="en-US" dirty="0"/>
              <a:t>Request Language 	(PGN: 0xEA00)</a:t>
            </a:r>
          </a:p>
          <a:p>
            <a:pPr lvl="2">
              <a:tabLst>
                <a:tab pos="6918325" algn="l"/>
              </a:tabLst>
            </a:pPr>
            <a:r>
              <a:rPr lang="en-US" dirty="0"/>
              <a:t>To VT </a:t>
            </a:r>
            <a:r>
              <a:rPr lang="en-US" dirty="0" err="1"/>
              <a:t>Addr</a:t>
            </a:r>
            <a:r>
              <a:rPr lang="en-US" dirty="0"/>
              <a:t> from ECU </a:t>
            </a:r>
            <a:r>
              <a:rPr lang="en-US" dirty="0" err="1"/>
              <a:t>Addr</a:t>
            </a:r>
            <a:r>
              <a:rPr lang="en-US" dirty="0"/>
              <a:t>, To Global </a:t>
            </a:r>
            <a:r>
              <a:rPr lang="en-US" dirty="0" err="1"/>
              <a:t>Addr</a:t>
            </a:r>
            <a:endParaRPr lang="en-US" dirty="0"/>
          </a:p>
          <a:p>
            <a:pPr lvl="2">
              <a:tabLst>
                <a:tab pos="6918325" algn="l"/>
              </a:tabLst>
            </a:pPr>
            <a:r>
              <a:rPr lang="en-US" dirty="0"/>
              <a:t>Identifier: </a:t>
            </a:r>
            <a:r>
              <a:rPr lang="en-US" b="1" dirty="0"/>
              <a:t>0x0CEA2680:09FE09, 0x18EAFF80:09FE09</a:t>
            </a:r>
          </a:p>
          <a:p>
            <a:pPr lvl="1">
              <a:tabLst>
                <a:tab pos="6918325" algn="l"/>
              </a:tabLst>
            </a:pPr>
            <a:r>
              <a:rPr lang="en-US" dirty="0"/>
              <a:t>Language 	(PGN: 0xFE09)</a:t>
            </a:r>
          </a:p>
          <a:p>
            <a:pPr lvl="2">
              <a:tabLst>
                <a:tab pos="6918325" algn="l"/>
              </a:tabLst>
            </a:pPr>
            <a:r>
              <a:rPr lang="en-US" dirty="0"/>
              <a:t>From </a:t>
            </a:r>
            <a:r>
              <a:rPr lang="en-US" dirty="0" err="1"/>
              <a:t>Addr</a:t>
            </a:r>
            <a:r>
              <a:rPr lang="en-US" dirty="0"/>
              <a:t> (of the) VT</a:t>
            </a:r>
          </a:p>
          <a:p>
            <a:pPr lvl="2">
              <a:tabLst>
                <a:tab pos="6918325" algn="l"/>
              </a:tabLst>
            </a:pPr>
            <a:r>
              <a:rPr lang="en-US" dirty="0"/>
              <a:t>Identifier: </a:t>
            </a:r>
            <a:r>
              <a:rPr lang="en-US" b="1" dirty="0"/>
              <a:t>0x18FE0926</a:t>
            </a:r>
          </a:p>
          <a:p>
            <a:pPr lvl="1">
              <a:tabLst>
                <a:tab pos="6918325" algn="l"/>
              </a:tabLst>
            </a:pPr>
            <a:r>
              <a:rPr lang="en-US" dirty="0"/>
              <a:t>Transport Protocol 	(PGNs: 0xEC00, 0xEB00)</a:t>
            </a:r>
          </a:p>
          <a:p>
            <a:pPr lvl="1">
              <a:tabLst>
                <a:tab pos="6918325" algn="l"/>
              </a:tabLst>
            </a:pPr>
            <a:r>
              <a:rPr lang="en-US" dirty="0"/>
              <a:t>Extended TP 	(PGNs: 0xC800, 0xC700)</a:t>
            </a:r>
          </a:p>
        </p:txBody>
      </p:sp>
      <p:sp>
        <p:nvSpPr>
          <p:cNvPr id="3" name="Date Placeholder 2">
            <a:extLst>
              <a:ext uri="{FF2B5EF4-FFF2-40B4-BE49-F238E27FC236}">
                <a16:creationId xmlns:a16="http://schemas.microsoft.com/office/drawing/2014/main" id="{3E83AD1F-B7DA-63BE-81DF-57DCAE8A3ED1}"/>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9515F54B-2BCB-1E5F-961C-6688736C3FA9}"/>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2CA40488-6398-464B-4F5A-9836535602ED}"/>
              </a:ext>
            </a:extLst>
          </p:cNvPr>
          <p:cNvSpPr>
            <a:spLocks noGrp="1"/>
          </p:cNvSpPr>
          <p:nvPr>
            <p:ph type="sldNum" sz="quarter" idx="12"/>
          </p:nvPr>
        </p:nvSpPr>
        <p:spPr/>
        <p:txBody>
          <a:bodyPr/>
          <a:lstStyle/>
          <a:p>
            <a:fld id="{BE0B90C5-6C8E-42AB-9CDB-3C4737287965}" type="slidenum">
              <a:rPr lang="en-US" smtClean="0"/>
              <a:pPr/>
              <a:t>92</a:t>
            </a:fld>
            <a:endParaRPr lang="en-US"/>
          </a:p>
        </p:txBody>
      </p:sp>
    </p:spTree>
    <p:extLst>
      <p:ext uri="{BB962C8B-B14F-4D97-AF65-F5344CB8AC3E}">
        <p14:creationId xmlns:p14="http://schemas.microsoft.com/office/powerpoint/2010/main" val="7775390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8393-1759-73B8-5D3C-C9ECE1774678}"/>
              </a:ext>
            </a:extLst>
          </p:cNvPr>
          <p:cNvSpPr>
            <a:spLocks noGrp="1"/>
          </p:cNvSpPr>
          <p:nvPr>
            <p:ph type="title"/>
          </p:nvPr>
        </p:nvSpPr>
        <p:spPr>
          <a:solidFill>
            <a:srgbClr val="FFFF99"/>
          </a:solidFill>
        </p:spPr>
        <p:txBody>
          <a:bodyPr/>
          <a:lstStyle/>
          <a:p>
            <a:r>
              <a:rPr lang="en-US" dirty="0"/>
              <a:t>Lab Action (Bonus time)</a:t>
            </a:r>
          </a:p>
        </p:txBody>
      </p:sp>
      <p:sp>
        <p:nvSpPr>
          <p:cNvPr id="6" name="Content Placeholder 5">
            <a:extLst>
              <a:ext uri="{FF2B5EF4-FFF2-40B4-BE49-F238E27FC236}">
                <a16:creationId xmlns:a16="http://schemas.microsoft.com/office/drawing/2014/main" id="{F3B7ACEC-74CD-D21F-9F34-20CB6860B522}"/>
              </a:ext>
            </a:extLst>
          </p:cNvPr>
          <p:cNvSpPr>
            <a:spLocks noGrp="1"/>
          </p:cNvSpPr>
          <p:nvPr>
            <p:ph idx="1"/>
          </p:nvPr>
        </p:nvSpPr>
        <p:spPr/>
        <p:txBody>
          <a:bodyPr>
            <a:normAutofit/>
          </a:bodyPr>
          <a:lstStyle/>
          <a:p>
            <a:r>
              <a:rPr lang="en-US" dirty="0"/>
              <a:t>Delete Stored Pools in Gen4</a:t>
            </a:r>
          </a:p>
          <a:p>
            <a:pPr lvl="1"/>
            <a:r>
              <a:rPr lang="en-US" dirty="0"/>
              <a:t>From w/in the VT Application</a:t>
            </a:r>
          </a:p>
          <a:p>
            <a:r>
              <a:rPr lang="en-US" dirty="0"/>
              <a:t>Turn off / unplug the</a:t>
            </a:r>
            <a:br>
              <a:rPr lang="en-US" dirty="0"/>
            </a:br>
            <a:r>
              <a:rPr lang="en-US" dirty="0"/>
              <a:t>Implement ECU</a:t>
            </a:r>
          </a:p>
          <a:p>
            <a:r>
              <a:rPr lang="en-US" dirty="0"/>
              <a:t>Start a CAN monitor</a:t>
            </a:r>
          </a:p>
          <a:p>
            <a:r>
              <a:rPr lang="en-US" dirty="0"/>
              <a:t>Turn on ECU</a:t>
            </a:r>
          </a:p>
          <a:p>
            <a:r>
              <a:rPr lang="en-US" dirty="0"/>
              <a:t>Observe CAN </a:t>
            </a:r>
          </a:p>
          <a:p>
            <a:pPr lvl="1"/>
            <a:r>
              <a:rPr lang="en-US" dirty="0"/>
              <a:t>Interact with the App</a:t>
            </a:r>
          </a:p>
          <a:p>
            <a:pPr lvl="1"/>
            <a:endParaRPr lang="en-US" dirty="0"/>
          </a:p>
          <a:p>
            <a:endParaRPr lang="en-US" dirty="0"/>
          </a:p>
        </p:txBody>
      </p:sp>
      <p:sp>
        <p:nvSpPr>
          <p:cNvPr id="3" name="Date Placeholder 2">
            <a:extLst>
              <a:ext uri="{FF2B5EF4-FFF2-40B4-BE49-F238E27FC236}">
                <a16:creationId xmlns:a16="http://schemas.microsoft.com/office/drawing/2014/main" id="{8022ECFD-95A7-18BC-B7CA-DCAE0AEF7D55}"/>
              </a:ext>
            </a:extLst>
          </p:cNvPr>
          <p:cNvSpPr>
            <a:spLocks noGrp="1"/>
          </p:cNvSpPr>
          <p:nvPr>
            <p:ph type="dt" sz="half" idx="10"/>
          </p:nvPr>
        </p:nvSpPr>
        <p:spPr/>
        <p:txBody>
          <a:bodyPr/>
          <a:lstStyle/>
          <a:p>
            <a:r>
              <a:rPr lang="en-US"/>
              <a:t>11 June 2024</a:t>
            </a:r>
          </a:p>
        </p:txBody>
      </p:sp>
      <p:sp>
        <p:nvSpPr>
          <p:cNvPr id="4" name="Footer Placeholder 3">
            <a:extLst>
              <a:ext uri="{FF2B5EF4-FFF2-40B4-BE49-F238E27FC236}">
                <a16:creationId xmlns:a16="http://schemas.microsoft.com/office/drawing/2014/main" id="{6EC11A69-4A00-D46B-8206-6DBC55E34629}"/>
              </a:ext>
            </a:extLst>
          </p:cNvPr>
          <p:cNvSpPr>
            <a:spLocks noGrp="1"/>
          </p:cNvSpPr>
          <p:nvPr>
            <p:ph type="ftr" sz="quarter" idx="11"/>
          </p:nvPr>
        </p:nvSpPr>
        <p:spPr/>
        <p:txBody>
          <a:bodyPr/>
          <a:lstStyle/>
          <a:p>
            <a:r>
              <a:rPr lang="en-US"/>
              <a:t>Cyber Tractor Challenge - VT and Lab</a:t>
            </a:r>
            <a:endParaRPr lang="en-US" dirty="0"/>
          </a:p>
        </p:txBody>
      </p:sp>
      <p:sp>
        <p:nvSpPr>
          <p:cNvPr id="5" name="Slide Number Placeholder 4">
            <a:extLst>
              <a:ext uri="{FF2B5EF4-FFF2-40B4-BE49-F238E27FC236}">
                <a16:creationId xmlns:a16="http://schemas.microsoft.com/office/drawing/2014/main" id="{D6886864-2EFE-74AB-54C5-704E6BE629ED}"/>
              </a:ext>
            </a:extLst>
          </p:cNvPr>
          <p:cNvSpPr>
            <a:spLocks noGrp="1"/>
          </p:cNvSpPr>
          <p:nvPr>
            <p:ph type="sldNum" sz="quarter" idx="12"/>
          </p:nvPr>
        </p:nvSpPr>
        <p:spPr/>
        <p:txBody>
          <a:bodyPr/>
          <a:lstStyle/>
          <a:p>
            <a:fld id="{BE0B90C5-6C8E-42AB-9CDB-3C4737287965}" type="slidenum">
              <a:rPr lang="en-US" smtClean="0"/>
              <a:pPr/>
              <a:t>93</a:t>
            </a:fld>
            <a:endParaRPr lang="en-US"/>
          </a:p>
        </p:txBody>
      </p:sp>
      <p:pic>
        <p:nvPicPr>
          <p:cNvPr id="9" name="Picture 8" descr="A screenshot of a computer&#10;&#10;Description automatically generated">
            <a:extLst>
              <a:ext uri="{FF2B5EF4-FFF2-40B4-BE49-F238E27FC236}">
                <a16:creationId xmlns:a16="http://schemas.microsoft.com/office/drawing/2014/main" id="{796E480B-EF83-2199-E39F-82B5AAEA1A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757" y="1461145"/>
            <a:ext cx="2997325" cy="2247994"/>
          </a:xfrm>
          <a:prstGeom prst="rect">
            <a:avLst/>
          </a:prstGeom>
        </p:spPr>
      </p:pic>
      <p:pic>
        <p:nvPicPr>
          <p:cNvPr id="11" name="Picture 10" descr="A screenshot of a computer&#10;&#10;Description automatically generated with medium confidence">
            <a:extLst>
              <a:ext uri="{FF2B5EF4-FFF2-40B4-BE49-F238E27FC236}">
                <a16:creationId xmlns:a16="http://schemas.microsoft.com/office/drawing/2014/main" id="{F998427B-BCD3-FB34-81BC-CC7FCB6267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757" y="3932769"/>
            <a:ext cx="2997326" cy="2247995"/>
          </a:xfrm>
          <a:prstGeom prst="rect">
            <a:avLst/>
          </a:prstGeom>
        </p:spPr>
      </p:pic>
      <p:pic>
        <p:nvPicPr>
          <p:cNvPr id="7" name="Graphic 6" descr="Bullseye with solid fill">
            <a:extLst>
              <a:ext uri="{FF2B5EF4-FFF2-40B4-BE49-F238E27FC236}">
                <a16:creationId xmlns:a16="http://schemas.microsoft.com/office/drawing/2014/main" id="{2292837A-BB06-FF41-AF44-01D60ABBB4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12714" y="1"/>
            <a:ext cx="1139371" cy="1139371"/>
          </a:xfrm>
          <a:prstGeom prst="rect">
            <a:avLst/>
          </a:prstGeom>
        </p:spPr>
      </p:pic>
    </p:spTree>
    <p:extLst>
      <p:ext uri="{BB962C8B-B14F-4D97-AF65-F5344CB8AC3E}">
        <p14:creationId xmlns:p14="http://schemas.microsoft.com/office/powerpoint/2010/main" val="1097152267"/>
      </p:ext>
    </p:extLst>
  </p:cSld>
  <p:clrMapOvr>
    <a:masterClrMapping/>
  </p:clrMapOvr>
</p:sld>
</file>

<file path=ppt/theme/theme1.xml><?xml version="1.0" encoding="utf-8"?>
<a:theme xmlns:a="http://schemas.openxmlformats.org/drawingml/2006/main" name="2_100.00 - Template">
  <a:themeElements>
    <a:clrScheme name="John Deere">
      <a:dk1>
        <a:sysClr val="windowText" lastClr="000000"/>
      </a:dk1>
      <a:lt1>
        <a:sysClr val="window" lastClr="FFFFFF"/>
      </a:lt1>
      <a:dk2>
        <a:srgbClr val="367C2B"/>
      </a:dk2>
      <a:lt2>
        <a:srgbClr val="FFDE00"/>
      </a:lt2>
      <a:accent1>
        <a:srgbClr val="367C2B"/>
      </a:accent1>
      <a:accent2>
        <a:srgbClr val="FFDE00"/>
      </a:accent2>
      <a:accent3>
        <a:srgbClr val="333333"/>
      </a:accent3>
      <a:accent4>
        <a:srgbClr val="86B080"/>
      </a:accent4>
      <a:accent5>
        <a:srgbClr val="FFF173"/>
      </a:accent5>
      <a:accent6>
        <a:srgbClr val="CCCCCC"/>
      </a:accent6>
      <a:hlink>
        <a:srgbClr val="367C2B"/>
      </a:hlink>
      <a:folHlink>
        <a:srgbClr val="6666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John Deere">
    <a:dk1>
      <a:sysClr val="windowText" lastClr="000000"/>
    </a:dk1>
    <a:lt1>
      <a:sysClr val="window" lastClr="FFFFFF"/>
    </a:lt1>
    <a:dk2>
      <a:srgbClr val="367C2B"/>
    </a:dk2>
    <a:lt2>
      <a:srgbClr val="FFDE00"/>
    </a:lt2>
    <a:accent1>
      <a:srgbClr val="367C2B"/>
    </a:accent1>
    <a:accent2>
      <a:srgbClr val="FFDE00"/>
    </a:accent2>
    <a:accent3>
      <a:srgbClr val="333333"/>
    </a:accent3>
    <a:accent4>
      <a:srgbClr val="86B080"/>
    </a:accent4>
    <a:accent5>
      <a:srgbClr val="FFF173"/>
    </a:accent5>
    <a:accent6>
      <a:srgbClr val="CCCCCC"/>
    </a:accent6>
    <a:hlink>
      <a:srgbClr val="367C2B"/>
    </a:hlink>
    <a:folHlink>
      <a:srgbClr val="666666"/>
    </a:folHlink>
  </a:clrScheme>
</a:themeOverride>
</file>

<file path=ppt/theme/themeOverride2.xml><?xml version="1.0" encoding="utf-8"?>
<a:themeOverride xmlns:a="http://schemas.openxmlformats.org/drawingml/2006/main">
  <a:clrScheme name="John Deere">
    <a:dk1>
      <a:sysClr val="windowText" lastClr="000000"/>
    </a:dk1>
    <a:lt1>
      <a:sysClr val="window" lastClr="FFFFFF"/>
    </a:lt1>
    <a:dk2>
      <a:srgbClr val="367C2B"/>
    </a:dk2>
    <a:lt2>
      <a:srgbClr val="FFDE00"/>
    </a:lt2>
    <a:accent1>
      <a:srgbClr val="367C2B"/>
    </a:accent1>
    <a:accent2>
      <a:srgbClr val="FFDE00"/>
    </a:accent2>
    <a:accent3>
      <a:srgbClr val="333333"/>
    </a:accent3>
    <a:accent4>
      <a:srgbClr val="86B080"/>
    </a:accent4>
    <a:accent5>
      <a:srgbClr val="FFF173"/>
    </a:accent5>
    <a:accent6>
      <a:srgbClr val="CCCCCC"/>
    </a:accent6>
    <a:hlink>
      <a:srgbClr val="367C2B"/>
    </a:hlink>
    <a:folHlink>
      <a:srgbClr val="66666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645CD518B6E5044897EB2882B4F273F" ma:contentTypeVersion="0" ma:contentTypeDescription="Create a new document." ma:contentTypeScope="" ma:versionID="33bb8eb83bc71b286d8ae353c0137d4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24CC23-C42E-4CCC-9F2D-7302B970AA84}">
  <ds:schemaRefs>
    <ds:schemaRef ds:uri="http://purl.org/dc/terms/"/>
    <ds:schemaRef ds:uri="http://schemas.microsoft.com/office/2006/documentManagement/types"/>
    <ds:schemaRef ds:uri="http://schemas.microsoft.com/office/infopath/2007/PartnerControls"/>
    <ds:schemaRef ds:uri="http://purl.org/dc/dcmitype/"/>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8AEDC25-E2ED-417F-8CB1-D0EB72BFF2C0}">
  <ds:schemaRefs>
    <ds:schemaRef ds:uri="http://schemas.microsoft.com/sharepoint/v3/contenttype/forms"/>
  </ds:schemaRefs>
</ds:datastoreItem>
</file>

<file path=customXml/itemProps3.xml><?xml version="1.0" encoding="utf-8"?>
<ds:datastoreItem xmlns:ds="http://schemas.openxmlformats.org/officeDocument/2006/customXml" ds:itemID="{EEB33AE9-D598-462E-8A63-98C6946894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6741</TotalTime>
  <Words>4849</Words>
  <Application>Microsoft Office PowerPoint</Application>
  <PresentationFormat>Widescreen</PresentationFormat>
  <Paragraphs>1100</Paragraphs>
  <Slides>93</Slides>
  <Notes>27</Notes>
  <HiddenSlides>16</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93</vt:i4>
      </vt:variant>
    </vt:vector>
  </HeadingPairs>
  <TitlesOfParts>
    <vt:vector size="102" baseType="lpstr">
      <vt:lpstr>Arial</vt:lpstr>
      <vt:lpstr>Calibri</vt:lpstr>
      <vt:lpstr>Courier New</vt:lpstr>
      <vt:lpstr>Helvetica</vt:lpstr>
      <vt:lpstr>Times New Roman</vt:lpstr>
      <vt:lpstr>Verdana</vt:lpstr>
      <vt:lpstr>2_100.00 - Template</vt:lpstr>
      <vt:lpstr>Bitmap Image</vt:lpstr>
      <vt:lpstr>Visio</vt:lpstr>
      <vt:lpstr>Cyber Tractor Challenge Virtual Terminal and Lab</vt:lpstr>
      <vt:lpstr>ISO 11783 – Virtual Terminal </vt:lpstr>
      <vt:lpstr>ISO 11786 – comic relief</vt:lpstr>
      <vt:lpstr>Agenda</vt:lpstr>
      <vt:lpstr>Agenda</vt:lpstr>
      <vt:lpstr>Virtual Terminal – What is it?</vt:lpstr>
      <vt:lpstr>Virtual Terminal Defined</vt:lpstr>
      <vt:lpstr>Virtual Terminal – the Goal</vt:lpstr>
      <vt:lpstr>Virtual Terminal – the Goal</vt:lpstr>
      <vt:lpstr>Virtual Terminal – the Goal</vt:lpstr>
      <vt:lpstr>Virtual Terminal – the Goal</vt:lpstr>
      <vt:lpstr>Historical Review – VTv1</vt:lpstr>
      <vt:lpstr>History – Agritechnica 2001</vt:lpstr>
      <vt:lpstr>Historical Review – VTv1 Results</vt:lpstr>
      <vt:lpstr>Historical Review – VTv2</vt:lpstr>
      <vt:lpstr>Historical Review – VTv2 Results</vt:lpstr>
      <vt:lpstr>History – Agritechnica 2003</vt:lpstr>
      <vt:lpstr>VT Version 3/4</vt:lpstr>
      <vt:lpstr>Historical Review – VTv3/4 Results</vt:lpstr>
      <vt:lpstr>VT Version 5</vt:lpstr>
      <vt:lpstr>History – VT Versions</vt:lpstr>
      <vt:lpstr>VT – Manufacturer Interoperable</vt:lpstr>
      <vt:lpstr>Lab Action – Monitor Network Traffic</vt:lpstr>
      <vt:lpstr>Lab Action – Find the VT</vt:lpstr>
      <vt:lpstr>Lab Action – Find the VT</vt:lpstr>
      <vt:lpstr>Agenda</vt:lpstr>
      <vt:lpstr>VT – Some Terminology</vt:lpstr>
      <vt:lpstr>Virtual Terminal – Overview</vt:lpstr>
      <vt:lpstr>VT – 31 Objects (:2004)</vt:lpstr>
      <vt:lpstr>VT – 43 Objects (:2010)</vt:lpstr>
      <vt:lpstr>VT – 45 Objects (:2014)</vt:lpstr>
      <vt:lpstr>VT – 49 Objects (:2018)</vt:lpstr>
      <vt:lpstr>VT – 28+ Events (for Macros)</vt:lpstr>
      <vt:lpstr>VT – 64+ Commands</vt:lpstr>
      <vt:lpstr>Virtual Terminal – Presentation</vt:lpstr>
      <vt:lpstr>Agenda</vt:lpstr>
      <vt:lpstr>Developer Perspective</vt:lpstr>
      <vt:lpstr>Object Hierarchy</vt:lpstr>
      <vt:lpstr>Object - Hierarchy</vt:lpstr>
      <vt:lpstr>Object Pool Construction</vt:lpstr>
      <vt:lpstr>Object Pool Construction</vt:lpstr>
      <vt:lpstr>Authoring a User Interface</vt:lpstr>
      <vt:lpstr>Authoring Tools</vt:lpstr>
      <vt:lpstr>Authoring Tools - JDGUI-Design</vt:lpstr>
      <vt:lpstr>Publishing to a VT</vt:lpstr>
      <vt:lpstr>Implantation Into a Controller</vt:lpstr>
      <vt:lpstr>PowerPoint Presentation</vt:lpstr>
      <vt:lpstr>Embedded System - Software</vt:lpstr>
      <vt:lpstr>Example Embedded OS</vt:lpstr>
      <vt:lpstr>VT to VI Communication</vt:lpstr>
      <vt:lpstr>VT to VI Communication</vt:lpstr>
      <vt:lpstr>Decode an Object Pool</vt:lpstr>
      <vt:lpstr>Lab Activity – Find this in the XML</vt:lpstr>
      <vt:lpstr>Lab Activity – Live Monitor</vt:lpstr>
      <vt:lpstr>VT Commands: Keys/Buttons</vt:lpstr>
      <vt:lpstr>VT Commands: Keys/Buttons</vt:lpstr>
      <vt:lpstr>VT Command: Control Audio</vt:lpstr>
      <vt:lpstr>Lab Action: Can you make a Beep? </vt:lpstr>
      <vt:lpstr>Lab Action: Make a Beep - ANSWER</vt:lpstr>
      <vt:lpstr>With a little more effort…</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Virtual Terminal - Summary</vt:lpstr>
      <vt:lpstr>Questions and Answers</vt:lpstr>
      <vt:lpstr>More Lab Fun ---</vt:lpstr>
      <vt:lpstr>A few ECU to VT Commands</vt:lpstr>
      <vt:lpstr>VT Commands: Change Num Val</vt:lpstr>
      <vt:lpstr>Input Number Obj – Attributes</vt:lpstr>
      <vt:lpstr>Input Number Obj – Attributes</vt:lpstr>
      <vt:lpstr>VT Command Summary</vt:lpstr>
      <vt:lpstr>VT Command Summary</vt:lpstr>
      <vt:lpstr>VT Command Summary</vt:lpstr>
      <vt:lpstr>PowerPoint Presentation</vt:lpstr>
      <vt:lpstr>On the laptop</vt:lpstr>
      <vt:lpstr>VT Command Map.xlsx</vt:lpstr>
      <vt:lpstr>Cyber Tractor Challenge</vt:lpstr>
      <vt:lpstr>Lab Action (Bonus time)</vt:lpstr>
      <vt:lpstr>Lab Action (Bonus time)</vt:lpstr>
    </vt:vector>
  </TitlesOfParts>
  <Company>John Deere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105.01 Virtual Terminal Basics</dc:title>
  <dc:creator>David Smart</dc:creator>
  <cp:keywords>45 minutes</cp:keywords>
  <cp:lastModifiedBy>David Smart</cp:lastModifiedBy>
  <cp:revision>144</cp:revision>
  <dcterms:created xsi:type="dcterms:W3CDTF">2005-07-26T14:18:00Z</dcterms:created>
  <dcterms:modified xsi:type="dcterms:W3CDTF">2024-06-11T22:18:51Z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29374dd-2437-4816-8d63-bf9cc1b578e5_Enabled">
    <vt:lpwstr>true</vt:lpwstr>
  </property>
  <property fmtid="{D5CDD505-2E9C-101B-9397-08002B2CF9AE}" pid="3" name="MSIP_Label_029374dd-2437-4816-8d63-bf9cc1b578e5_SetDate">
    <vt:lpwstr>2022-07-06T18:14:00Z</vt:lpwstr>
  </property>
  <property fmtid="{D5CDD505-2E9C-101B-9397-08002B2CF9AE}" pid="4" name="MSIP_Label_029374dd-2437-4816-8d63-bf9cc1b578e5_Method">
    <vt:lpwstr>Privileged</vt:lpwstr>
  </property>
  <property fmtid="{D5CDD505-2E9C-101B-9397-08002B2CF9AE}" pid="5" name="MSIP_Label_029374dd-2437-4816-8d63-bf9cc1b578e5_Name">
    <vt:lpwstr>Public</vt:lpwstr>
  </property>
  <property fmtid="{D5CDD505-2E9C-101B-9397-08002B2CF9AE}" pid="6" name="MSIP_Label_029374dd-2437-4816-8d63-bf9cc1b578e5_SiteId">
    <vt:lpwstr>39b03722-b836-496a-85ec-850f0957ca6b</vt:lpwstr>
  </property>
  <property fmtid="{D5CDD505-2E9C-101B-9397-08002B2CF9AE}" pid="7" name="MSIP_Label_029374dd-2437-4816-8d63-bf9cc1b578e5_ActionId">
    <vt:lpwstr>5b9906ea-d337-41dc-b8d0-3fbc1372a524</vt:lpwstr>
  </property>
  <property fmtid="{D5CDD505-2E9C-101B-9397-08002B2CF9AE}" pid="8" name="MSIP_Label_029374dd-2437-4816-8d63-bf9cc1b578e5_ContentBits">
    <vt:lpwstr>2</vt:lpwstr>
  </property>
</Properties>
</file>